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004800" cy="9753600"/>
  <p:notesSz cx="6858000" cy="9144000"/>
  <p:defaultTextStyle>
    <a:defPPr>
      <a:defRPr lang="zh-CN"/>
    </a:defPPr>
    <a:lvl1pPr algn="l" defTabSz="584200" rtl="0" fontAlgn="base">
      <a:spcBef>
        <a:spcPct val="0"/>
      </a:spcBef>
      <a:spcAft>
        <a:spcPct val="0"/>
      </a:spcAft>
      <a:defRPr sz="3600" kern="1200">
        <a:solidFill>
          <a:srgbClr val="606060"/>
        </a:solidFill>
        <a:latin typeface="Arial" charset="0"/>
        <a:ea typeface="Gill Sans"/>
        <a:cs typeface="Gill Sans"/>
        <a:sym typeface="Gill Sans"/>
      </a:defRPr>
    </a:lvl1pPr>
    <a:lvl2pPr marL="457200" indent="-228600" algn="l" defTabSz="584200" rtl="0" fontAlgn="base">
      <a:spcBef>
        <a:spcPct val="0"/>
      </a:spcBef>
      <a:spcAft>
        <a:spcPct val="0"/>
      </a:spcAft>
      <a:defRPr sz="3600" kern="1200">
        <a:solidFill>
          <a:srgbClr val="606060"/>
        </a:solidFill>
        <a:latin typeface="Arial" charset="0"/>
        <a:ea typeface="Gill Sans"/>
        <a:cs typeface="Gill Sans"/>
        <a:sym typeface="Gill Sans"/>
      </a:defRPr>
    </a:lvl2pPr>
    <a:lvl3pPr marL="914400" indent="-457200" algn="l" defTabSz="584200" rtl="0" fontAlgn="base">
      <a:spcBef>
        <a:spcPct val="0"/>
      </a:spcBef>
      <a:spcAft>
        <a:spcPct val="0"/>
      </a:spcAft>
      <a:defRPr sz="3600" kern="1200">
        <a:solidFill>
          <a:srgbClr val="606060"/>
        </a:solidFill>
        <a:latin typeface="Arial" charset="0"/>
        <a:ea typeface="Gill Sans"/>
        <a:cs typeface="Gill Sans"/>
        <a:sym typeface="Gill Sans"/>
      </a:defRPr>
    </a:lvl3pPr>
    <a:lvl4pPr marL="1371600" indent="-685800" algn="l" defTabSz="584200" rtl="0" fontAlgn="base">
      <a:spcBef>
        <a:spcPct val="0"/>
      </a:spcBef>
      <a:spcAft>
        <a:spcPct val="0"/>
      </a:spcAft>
      <a:defRPr sz="3600" kern="1200">
        <a:solidFill>
          <a:srgbClr val="606060"/>
        </a:solidFill>
        <a:latin typeface="Arial" charset="0"/>
        <a:ea typeface="Gill Sans"/>
        <a:cs typeface="Gill Sans"/>
        <a:sym typeface="Gill Sans"/>
      </a:defRPr>
    </a:lvl4pPr>
    <a:lvl5pPr marL="1828800" indent="-914400" algn="l" defTabSz="584200" rtl="0" fontAlgn="base">
      <a:spcBef>
        <a:spcPct val="0"/>
      </a:spcBef>
      <a:spcAft>
        <a:spcPct val="0"/>
      </a:spcAft>
      <a:defRPr sz="3600" kern="1200">
        <a:solidFill>
          <a:srgbClr val="606060"/>
        </a:solidFill>
        <a:latin typeface="Arial" charset="0"/>
        <a:ea typeface="Gill Sans"/>
        <a:cs typeface="Gill Sans"/>
        <a:sym typeface="Gill Sans"/>
      </a:defRPr>
    </a:lvl5pPr>
    <a:lvl6pPr marL="2286000" algn="l" defTabSz="914400" rtl="0" eaLnBrk="1" latinLnBrk="0" hangingPunct="1">
      <a:defRPr sz="3600" kern="1200">
        <a:solidFill>
          <a:srgbClr val="606060"/>
        </a:solidFill>
        <a:latin typeface="Arial" charset="0"/>
        <a:ea typeface="Gill Sans"/>
        <a:cs typeface="Gill Sans"/>
        <a:sym typeface="Gill Sans"/>
      </a:defRPr>
    </a:lvl6pPr>
    <a:lvl7pPr marL="2743200" algn="l" defTabSz="914400" rtl="0" eaLnBrk="1" latinLnBrk="0" hangingPunct="1">
      <a:defRPr sz="3600" kern="1200">
        <a:solidFill>
          <a:srgbClr val="606060"/>
        </a:solidFill>
        <a:latin typeface="Arial" charset="0"/>
        <a:ea typeface="Gill Sans"/>
        <a:cs typeface="Gill Sans"/>
        <a:sym typeface="Gill Sans"/>
      </a:defRPr>
    </a:lvl7pPr>
    <a:lvl8pPr marL="3200400" algn="l" defTabSz="914400" rtl="0" eaLnBrk="1" latinLnBrk="0" hangingPunct="1">
      <a:defRPr sz="3600" kern="1200">
        <a:solidFill>
          <a:srgbClr val="606060"/>
        </a:solidFill>
        <a:latin typeface="Arial" charset="0"/>
        <a:ea typeface="Gill Sans"/>
        <a:cs typeface="Gill Sans"/>
        <a:sym typeface="Gill Sans"/>
      </a:defRPr>
    </a:lvl8pPr>
    <a:lvl9pPr marL="3657600" algn="l" defTabSz="914400" rtl="0" eaLnBrk="1" latinLnBrk="0" hangingPunct="1">
      <a:defRPr sz="3600" kern="1200">
        <a:solidFill>
          <a:srgbClr val="606060"/>
        </a:solidFill>
        <a:latin typeface="Arial" charset="0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FF00"/>
    <a:srgbClr val="0F0F0F"/>
    <a:srgbClr val="993300"/>
    <a:srgbClr val="CC3300"/>
    <a:srgbClr val="0D0D0D"/>
  </p:clrMru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8" autoAdjust="0"/>
    <p:restoredTop sz="94660"/>
  </p:normalViewPr>
  <p:slideViewPr>
    <p:cSldViewPr>
      <p:cViewPr varScale="1">
        <p:scale>
          <a:sx n="68" d="100"/>
          <a:sy n="68" d="100"/>
        </p:scale>
        <p:origin x="-634" y="-7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128"/>
          <p:cNvSpPr>
            <a:spLocks noGrp="1" noRo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4339" name="Shape 129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smtClean="0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线"/>
          <p:cNvSpPr>
            <a:spLocks noChangeShapeType="1"/>
          </p:cNvSpPr>
          <p:nvPr/>
        </p:nvSpPr>
        <p:spPr bwMode="auto">
          <a:xfrm>
            <a:off x="508000" y="5181600"/>
            <a:ext cx="11988800" cy="0"/>
          </a:xfrm>
          <a:prstGeom prst="line">
            <a:avLst/>
          </a:prstGeom>
          <a:noFill/>
          <a:ln w="127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4" name="大標題文字"/>
          <p:cNvSpPr txBox="1">
            <a:spLocks noGrp="1"/>
          </p:cNvSpPr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12134850" y="8763000"/>
            <a:ext cx="381000" cy="376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FE03C-CEED-4D2E-ACA4-9B831B9EF34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6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“在此键入引文。”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B1BCD-1967-46B0-9C1B-EF3CACF7A14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Gill Sans"/>
            </a:endParaRP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4C4D4-4BCF-44A4-8B16-D6E8B240464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97B07-2222-423A-881B-89F1F04CD9A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像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Gill Sans"/>
            </a:endParaRPr>
          </a:p>
        </p:txBody>
      </p:sp>
      <p:sp>
        <p:nvSpPr>
          <p:cNvPr id="24" name="大標題文字"/>
          <p:cNvSpPr txBox="1">
            <a:spLocks noGrp="1"/>
          </p:cNvSpPr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662CC-F217-4D93-BEB2-560E1C7F595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大標題文字"/>
          <p:cNvSpPr txBox="1">
            <a:spLocks noGrp="1"/>
          </p:cNvSpPr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D524F-A532-41B0-B44C-480835D9EF3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像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Gill Sans"/>
            </a:endParaRPr>
          </a:p>
        </p:txBody>
      </p:sp>
      <p:sp>
        <p:nvSpPr>
          <p:cNvPr id="42" name="大標題文字"/>
          <p:cNvSpPr txBox="1">
            <a:spLocks noGrp="1"/>
          </p:cNvSpPr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大標題文字</a:t>
            </a:r>
          </a:p>
        </p:txBody>
      </p:sp>
      <p:sp>
        <p:nvSpPr>
          <p:cNvPr id="4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CC86E-9CF4-4C3B-94DF-05F2E0347E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线"/>
          <p:cNvSpPr>
            <a:spLocks noChangeShapeType="1"/>
          </p:cNvSpPr>
          <p:nvPr/>
        </p:nvSpPr>
        <p:spPr bwMode="auto">
          <a:xfrm>
            <a:off x="508000" y="2578100"/>
            <a:ext cx="11996738" cy="0"/>
          </a:xfrm>
          <a:prstGeom prst="line">
            <a:avLst/>
          </a:prstGeom>
          <a:noFill/>
          <a:ln w="127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" name="直线"/>
          <p:cNvSpPr>
            <a:spLocks noChangeShapeType="1"/>
          </p:cNvSpPr>
          <p:nvPr/>
        </p:nvSpPr>
        <p:spPr bwMode="auto">
          <a:xfrm flipV="1">
            <a:off x="508000" y="9245600"/>
            <a:ext cx="11988800" cy="0"/>
          </a:xfrm>
          <a:prstGeom prst="line">
            <a:avLst/>
          </a:prstGeom>
          <a:noFill/>
          <a:ln w="762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直线"/>
          <p:cNvSpPr>
            <a:spLocks noChangeShapeType="1"/>
          </p:cNvSpPr>
          <p:nvPr/>
        </p:nvSpPr>
        <p:spPr bwMode="auto">
          <a:xfrm flipV="1">
            <a:off x="508000" y="508000"/>
            <a:ext cx="11988800" cy="0"/>
          </a:xfrm>
          <a:prstGeom prst="line">
            <a:avLst/>
          </a:prstGeom>
          <a:noFill/>
          <a:ln w="127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DD50C-69E3-4F9A-ACF0-B1B9A5687DF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线"/>
          <p:cNvSpPr>
            <a:spLocks noChangeShapeType="1"/>
          </p:cNvSpPr>
          <p:nvPr/>
        </p:nvSpPr>
        <p:spPr bwMode="auto">
          <a:xfrm>
            <a:off x="508000" y="2578100"/>
            <a:ext cx="11988800" cy="0"/>
          </a:xfrm>
          <a:prstGeom prst="line">
            <a:avLst/>
          </a:prstGeom>
          <a:noFill/>
          <a:ln w="127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直线"/>
          <p:cNvSpPr>
            <a:spLocks noChangeShapeType="1"/>
          </p:cNvSpPr>
          <p:nvPr/>
        </p:nvSpPr>
        <p:spPr bwMode="auto">
          <a:xfrm flipV="1">
            <a:off x="508000" y="9245600"/>
            <a:ext cx="11988800" cy="0"/>
          </a:xfrm>
          <a:prstGeom prst="line">
            <a:avLst/>
          </a:prstGeom>
          <a:noFill/>
          <a:ln w="762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6" name="直线"/>
          <p:cNvSpPr>
            <a:spLocks noChangeShapeType="1"/>
          </p:cNvSpPr>
          <p:nvPr/>
        </p:nvSpPr>
        <p:spPr bwMode="auto">
          <a:xfrm flipV="1">
            <a:off x="508000" y="508000"/>
            <a:ext cx="11988800" cy="0"/>
          </a:xfrm>
          <a:prstGeom prst="line">
            <a:avLst/>
          </a:prstGeom>
          <a:noFill/>
          <a:ln w="127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6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6" name="內文層級一…"/>
          <p:cNvSpPr txBox="1">
            <a:spLocks noGrp="1"/>
          </p:cNvSpPr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5A50A-8000-4293-BDF8-CB82BECC956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线"/>
          <p:cNvSpPr>
            <a:spLocks noChangeShapeType="1"/>
          </p:cNvSpPr>
          <p:nvPr/>
        </p:nvSpPr>
        <p:spPr bwMode="auto">
          <a:xfrm>
            <a:off x="508000" y="2578100"/>
            <a:ext cx="11988800" cy="0"/>
          </a:xfrm>
          <a:prstGeom prst="line">
            <a:avLst/>
          </a:prstGeom>
          <a:noFill/>
          <a:ln w="127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6" name="直线"/>
          <p:cNvSpPr>
            <a:spLocks noChangeShapeType="1"/>
          </p:cNvSpPr>
          <p:nvPr/>
        </p:nvSpPr>
        <p:spPr bwMode="auto">
          <a:xfrm flipV="1">
            <a:off x="508000" y="9245600"/>
            <a:ext cx="11988800" cy="0"/>
          </a:xfrm>
          <a:prstGeom prst="line">
            <a:avLst/>
          </a:prstGeom>
          <a:noFill/>
          <a:ln w="762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7" name="直线"/>
          <p:cNvSpPr>
            <a:spLocks noChangeShapeType="1"/>
          </p:cNvSpPr>
          <p:nvPr/>
        </p:nvSpPr>
        <p:spPr bwMode="auto">
          <a:xfrm flipV="1">
            <a:off x="508000" y="508000"/>
            <a:ext cx="11988800" cy="0"/>
          </a:xfrm>
          <a:prstGeom prst="line">
            <a:avLst/>
          </a:prstGeom>
          <a:noFill/>
          <a:ln w="127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77" name="图像"/>
          <p:cNvSpPr>
            <a:spLocks noGrp="1"/>
          </p:cNvSpPr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Gill Sans"/>
            </a:endParaRPr>
          </a:p>
        </p:txBody>
      </p:sp>
      <p:sp>
        <p:nvSpPr>
          <p:cNvPr id="7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0505C-7FE5-47F1-BFA2-64DDB0819A0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E5E36-53CB-40AC-8931-32A59382C90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图像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Gill Sans"/>
            </a:endParaRPr>
          </a:p>
        </p:txBody>
      </p:sp>
      <p:sp>
        <p:nvSpPr>
          <p:cNvPr id="96" name="图像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Gill Sans"/>
            </a:endParaRPr>
          </a:p>
        </p:txBody>
      </p:sp>
      <p:sp>
        <p:nvSpPr>
          <p:cNvPr id="97" name="图像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Gill Sans"/>
            </a:endParaRP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C8A52-D382-4BC0-B1DF-FED28D67C0D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直线"/>
          <p:cNvSpPr>
            <a:spLocks noChangeShapeType="1"/>
          </p:cNvSpPr>
          <p:nvPr/>
        </p:nvSpPr>
        <p:spPr bwMode="auto">
          <a:xfrm flipV="1">
            <a:off x="508000" y="9245600"/>
            <a:ext cx="11988800" cy="0"/>
          </a:xfrm>
          <a:prstGeom prst="line">
            <a:avLst/>
          </a:prstGeom>
          <a:noFill/>
          <a:ln w="762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直线"/>
          <p:cNvSpPr>
            <a:spLocks noChangeShapeType="1"/>
          </p:cNvSpPr>
          <p:nvPr/>
        </p:nvSpPr>
        <p:spPr bwMode="auto">
          <a:xfrm flipV="1">
            <a:off x="508000" y="508000"/>
            <a:ext cx="11988800" cy="0"/>
          </a:xfrm>
          <a:prstGeom prst="line">
            <a:avLst/>
          </a:prstGeom>
          <a:noFill/>
          <a:ln w="12700">
            <a:solidFill>
              <a:srgbClr val="444444">
                <a:alpha val="30196"/>
              </a:srgbClr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8" name="內文層級一…"/>
          <p:cNvSpPr txBox="1">
            <a:spLocks noGrp="1"/>
          </p:cNvSpPr>
          <p:nvPr>
            <p:ph type="body" idx="1"/>
          </p:nvPr>
        </p:nvSpPr>
        <p:spPr bwMode="auto">
          <a:xfrm>
            <a:off x="508000" y="977900"/>
            <a:ext cx="11988800" cy="77851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Gill Sans"/>
              </a:rPr>
              <a:t>內文層級一</a:t>
            </a:r>
          </a:p>
          <a:p>
            <a:pPr lvl="1"/>
            <a:r>
              <a:rPr lang="zh-CN" altLang="en-US" smtClean="0">
                <a:sym typeface="Gill Sans"/>
              </a:rPr>
              <a:t>內文層級二</a:t>
            </a:r>
          </a:p>
          <a:p>
            <a:pPr lvl="2"/>
            <a:r>
              <a:rPr lang="zh-CN" altLang="en-US" smtClean="0">
                <a:sym typeface="Gill Sans"/>
              </a:rPr>
              <a:t>內文層級三</a:t>
            </a:r>
          </a:p>
          <a:p>
            <a:pPr lvl="3"/>
            <a:r>
              <a:rPr lang="zh-CN" altLang="en-US" smtClean="0">
                <a:sym typeface="Gill Sans"/>
              </a:rPr>
              <a:t>內文層級四</a:t>
            </a:r>
          </a:p>
          <a:p>
            <a:pPr lvl="4"/>
            <a:r>
              <a:rPr lang="zh-CN" altLang="en-US" smtClean="0">
                <a:sym typeface="Gill Sans"/>
              </a:rPr>
              <a:t>內文層級五</a:t>
            </a:r>
          </a:p>
        </p:txBody>
      </p:sp>
      <p:sp>
        <p:nvSpPr>
          <p:cNvPr id="5" name="大標題文字"/>
          <p:cNvSpPr txBox="1"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47550" y="8763000"/>
            <a:ext cx="381000" cy="37623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fontAlgn="auto" hangingPunct="0">
              <a:spcBef>
                <a:spcPts val="0"/>
              </a:spcBef>
              <a:spcAft>
                <a:spcPts val="0"/>
              </a:spcAft>
              <a:defRPr sz="1800" ker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192187D-EE25-48E4-A02F-118E7F2F104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62" r:id="rId5"/>
    <p:sldLayoutId id="2147483663" r:id="rId6"/>
    <p:sldLayoutId id="2147483664" r:id="rId7"/>
    <p:sldLayoutId id="2147483657" r:id="rId8"/>
    <p:sldLayoutId id="2147483656" r:id="rId9"/>
    <p:sldLayoutId id="2147483655" r:id="rId10"/>
    <p:sldLayoutId id="2147483654" r:id="rId11"/>
    <p:sldLayoutId id="2147483653" r:id="rId12"/>
  </p:sldLayoutIdLst>
  <p:transition spd="med"/>
  <p:txStyles>
    <p:titleStyle>
      <a:lvl1pPr algn="l" defTabSz="584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cap="all">
          <a:solidFill>
            <a:srgbClr val="606060"/>
          </a:solidFill>
          <a:latin typeface="+mj-lt"/>
          <a:ea typeface="+mj-ea"/>
          <a:cs typeface="+mj-cs"/>
          <a:sym typeface="Gill Sans Light"/>
        </a:defRPr>
      </a:lvl1pPr>
      <a:lvl2pPr algn="l" defTabSz="584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cap="all">
          <a:solidFill>
            <a:srgbClr val="606060"/>
          </a:solidFill>
          <a:latin typeface="+mj-lt"/>
          <a:ea typeface="+mj-ea"/>
          <a:cs typeface="+mj-cs"/>
          <a:sym typeface="Gill Sans Light"/>
        </a:defRPr>
      </a:lvl2pPr>
      <a:lvl3pPr algn="l" defTabSz="584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cap="all">
          <a:solidFill>
            <a:srgbClr val="606060"/>
          </a:solidFill>
          <a:latin typeface="+mj-lt"/>
          <a:ea typeface="+mj-ea"/>
          <a:cs typeface="+mj-cs"/>
          <a:sym typeface="Gill Sans Light"/>
        </a:defRPr>
      </a:lvl3pPr>
      <a:lvl4pPr algn="l" defTabSz="584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cap="all">
          <a:solidFill>
            <a:srgbClr val="606060"/>
          </a:solidFill>
          <a:latin typeface="+mj-lt"/>
          <a:ea typeface="+mj-ea"/>
          <a:cs typeface="+mj-cs"/>
          <a:sym typeface="Gill Sans Light"/>
        </a:defRPr>
      </a:lvl4pPr>
      <a:lvl5pPr algn="l" defTabSz="584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cap="all">
          <a:solidFill>
            <a:srgbClr val="606060"/>
          </a:solidFill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indent="-419100" algn="l" defTabSz="584200" rtl="0" eaLnBrk="0" fontAlgn="base" hangingPunct="0">
        <a:spcBef>
          <a:spcPts val="4200"/>
        </a:spcBef>
        <a:spcAft>
          <a:spcPct val="0"/>
        </a:spcAft>
        <a:buSzPct val="30000"/>
        <a:buBlip>
          <a:blip r:embed="rId15"/>
        </a:buBlip>
        <a:defRPr sz="3400">
          <a:solidFill>
            <a:srgbClr val="606060"/>
          </a:solidFill>
          <a:latin typeface="+mn-lt"/>
          <a:ea typeface="+mn-ea"/>
          <a:cs typeface="+mn-cs"/>
          <a:sym typeface="Gill Sans"/>
        </a:defRPr>
      </a:lvl1pPr>
      <a:lvl2pPr marL="838200" indent="-419100" algn="l" defTabSz="584200" rtl="0" eaLnBrk="0" fontAlgn="base" hangingPunct="0">
        <a:spcBef>
          <a:spcPts val="4200"/>
        </a:spcBef>
        <a:spcAft>
          <a:spcPct val="0"/>
        </a:spcAft>
        <a:buSzPct val="30000"/>
        <a:buBlip>
          <a:blip r:embed="rId15"/>
        </a:buBlip>
        <a:defRPr sz="3400">
          <a:solidFill>
            <a:srgbClr val="606060"/>
          </a:solidFill>
          <a:latin typeface="+mn-lt"/>
          <a:ea typeface="+mn-ea"/>
          <a:cs typeface="+mn-cs"/>
          <a:sym typeface="Gill Sans"/>
        </a:defRPr>
      </a:lvl2pPr>
      <a:lvl3pPr marL="1257300" indent="-419100" algn="l" defTabSz="584200" rtl="0" eaLnBrk="0" fontAlgn="base" hangingPunct="0">
        <a:spcBef>
          <a:spcPts val="4200"/>
        </a:spcBef>
        <a:spcAft>
          <a:spcPct val="0"/>
        </a:spcAft>
        <a:buSzPct val="30000"/>
        <a:buBlip>
          <a:blip r:embed="rId15"/>
        </a:buBlip>
        <a:defRPr sz="3400">
          <a:solidFill>
            <a:srgbClr val="606060"/>
          </a:solidFill>
          <a:latin typeface="+mn-lt"/>
          <a:ea typeface="+mn-ea"/>
          <a:cs typeface="+mn-cs"/>
          <a:sym typeface="Gill Sans"/>
        </a:defRPr>
      </a:lvl3pPr>
      <a:lvl4pPr marL="1676400" indent="-419100" algn="l" defTabSz="584200" rtl="0" eaLnBrk="0" fontAlgn="base" hangingPunct="0">
        <a:spcBef>
          <a:spcPts val="4200"/>
        </a:spcBef>
        <a:spcAft>
          <a:spcPct val="0"/>
        </a:spcAft>
        <a:buSzPct val="30000"/>
        <a:buBlip>
          <a:blip r:embed="rId15"/>
        </a:buBlip>
        <a:defRPr sz="3400">
          <a:solidFill>
            <a:srgbClr val="606060"/>
          </a:solidFill>
          <a:latin typeface="+mn-lt"/>
          <a:ea typeface="+mn-ea"/>
          <a:cs typeface="+mn-cs"/>
          <a:sym typeface="Gill Sans"/>
        </a:defRPr>
      </a:lvl4pPr>
      <a:lvl5pPr marL="2095500" indent="-419100" algn="l" defTabSz="584200" rtl="0" eaLnBrk="0" fontAlgn="base" hangingPunct="0">
        <a:spcBef>
          <a:spcPts val="4200"/>
        </a:spcBef>
        <a:spcAft>
          <a:spcPct val="0"/>
        </a:spcAft>
        <a:buSzPct val="30000"/>
        <a:buBlip>
          <a:blip r:embed="rId15"/>
        </a:buBlip>
        <a:defRPr sz="3400">
          <a:solidFill>
            <a:srgbClr val="606060"/>
          </a:solidFill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C59B7972-5BCC-4FD7-B6E9-985C17403F9E-L0-001.png" descr="C59B7972-5BCC-4FD7-B6E9-985C17403F9E-L0-001.png"/>
          <p:cNvPicPr>
            <a:picLocks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495300" y="661988"/>
            <a:ext cx="12014200" cy="6007100"/>
          </a:xfrm>
          <a:ln w="12700">
            <a:miter lim="400000"/>
          </a:ln>
        </p:spPr>
      </p:pic>
      <p:sp>
        <p:nvSpPr>
          <p:cNvPr id="132" name="一路“黔”行"/>
          <p:cNvSpPr txBox="1">
            <a:spLocks noGrp="1"/>
          </p:cNvSpPr>
          <p:nvPr>
            <p:ph type="title"/>
          </p:nvPr>
        </p:nvSpPr>
        <p:spPr>
          <a:xfrm>
            <a:off x="525463" y="6821488"/>
            <a:ext cx="11988800" cy="1117600"/>
          </a:xfr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cap="none" smtClean="0">
                <a:solidFill>
                  <a:srgbClr val="313131"/>
                </a:solidFill>
                <a:latin typeface="04b_21" pitchFamily="2" charset="0"/>
                <a:ea typeface="楷体" pitchFamily="49" charset="-122"/>
                <a:cs typeface="ヒラギノ明朝 ProN W3"/>
                <a:sym typeface="ヒラギノ明朝 ProN W3"/>
              </a:rPr>
              <a:t>一路</a:t>
            </a:r>
            <a:r>
              <a:rPr lang="zh-CN" altLang="en-US" cap="none" smtClean="0">
                <a:solidFill>
                  <a:srgbClr val="313131"/>
                </a:solidFill>
                <a:latin typeface="楷体"/>
                <a:ea typeface="楷体" pitchFamily="49" charset="-122"/>
                <a:cs typeface="ヒラギノ明朝 ProN W3"/>
                <a:sym typeface="ヒラギノ明朝 ProN W3"/>
              </a:rPr>
              <a:t>“</a:t>
            </a:r>
            <a:r>
              <a:rPr lang="zh-CN" altLang="en-US" cap="none" smtClean="0">
                <a:solidFill>
                  <a:srgbClr val="313131"/>
                </a:solidFill>
                <a:latin typeface="04b_21" pitchFamily="2" charset="0"/>
                <a:ea typeface="楷体" pitchFamily="49" charset="-122"/>
                <a:cs typeface="ヒラギノ明朝 ProN W3"/>
                <a:sym typeface="ヒラギノ明朝 ProN W3"/>
              </a:rPr>
              <a:t>黔</a:t>
            </a:r>
            <a:r>
              <a:rPr lang="zh-CN" altLang="en-US" cap="none" smtClean="0">
                <a:solidFill>
                  <a:srgbClr val="313131"/>
                </a:solidFill>
                <a:latin typeface="楷体"/>
                <a:ea typeface="楷体" pitchFamily="49" charset="-122"/>
                <a:cs typeface="ヒラギノ明朝 ProN W3"/>
                <a:sym typeface="ヒラギノ明朝 ProN W3"/>
              </a:rPr>
              <a:t>”</a:t>
            </a:r>
            <a:r>
              <a:rPr lang="zh-CN" altLang="en-US" cap="none" smtClean="0">
                <a:solidFill>
                  <a:srgbClr val="313131"/>
                </a:solidFill>
                <a:latin typeface="04b_21" pitchFamily="2" charset="0"/>
                <a:ea typeface="楷体" pitchFamily="49" charset="-122"/>
                <a:cs typeface="ヒラギノ明朝 ProN W3"/>
                <a:sym typeface="ヒラギノ明朝 ProN W3"/>
              </a:rPr>
              <a:t>行</a:t>
            </a:r>
          </a:p>
        </p:txBody>
      </p:sp>
      <p:sp>
        <p:nvSpPr>
          <p:cNvPr id="15363" name="by：戴君美"/>
          <p:cNvSpPr txBox="1">
            <a:spLocks noGrp="1"/>
          </p:cNvSpPr>
          <p:nvPr>
            <p:ph type="body" sz="quarter" idx="1"/>
          </p:nvPr>
        </p:nvSpPr>
        <p:spPr>
          <a:xfrm>
            <a:off x="10002838" y="8267700"/>
            <a:ext cx="2493962" cy="8382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>
                <a:solidFill>
                  <a:srgbClr val="0D0D0D"/>
                </a:solidFill>
                <a:latin typeface="Segoe Script" pitchFamily="34" charset="0"/>
                <a:ea typeface="Snell Roundhand Bold"/>
                <a:cs typeface="Snell Roundhand Bold"/>
                <a:sym typeface="Snell Roundhand Bold"/>
              </a:rPr>
              <a:t>by</a:t>
            </a:r>
            <a:r>
              <a:rPr lang="zh-CN" altLang="en-US" smtClean="0">
                <a:solidFill>
                  <a:srgbClr val="0D0D0D"/>
                </a:solidFill>
                <a:latin typeface="Segoe Script" pitchFamily="34" charset="0"/>
                <a:ea typeface="Snell Roundhand Bold"/>
                <a:cs typeface="Snell Roundhand Bold"/>
                <a:sym typeface="Snell Roundhand Bold"/>
              </a:rPr>
              <a:t>：</a:t>
            </a:r>
            <a:r>
              <a:rPr lang="zh-CN" altLang="en-US" smtClean="0">
                <a:solidFill>
                  <a:srgbClr val="0D0D0D"/>
                </a:solidFill>
                <a:latin typeface="仿宋" pitchFamily="49" charset="-122"/>
                <a:ea typeface="仿宋" pitchFamily="49" charset="-122"/>
                <a:cs typeface="Snell Roundhand Bold"/>
                <a:sym typeface="Snell Roundhand Bold"/>
              </a:rPr>
              <a:t>戴君美</a:t>
            </a:r>
          </a:p>
        </p:txBody>
      </p:sp>
      <p:sp>
        <p:nvSpPr>
          <p:cNvPr id="15364" name="小型汽车"/>
          <p:cNvSpPr>
            <a:spLocks/>
          </p:cNvSpPr>
          <p:nvPr/>
        </p:nvSpPr>
        <p:spPr bwMode="auto">
          <a:xfrm>
            <a:off x="4341813" y="8189913"/>
            <a:ext cx="1920875" cy="822325"/>
          </a:xfrm>
          <a:custGeom>
            <a:avLst/>
            <a:gdLst>
              <a:gd name="T0" fmla="*/ 92366994 w 19988"/>
              <a:gd name="T1" fmla="*/ 15645113 h 21600"/>
              <a:gd name="T2" fmla="*/ 92366994 w 19988"/>
              <a:gd name="T3" fmla="*/ 15645113 h 21600"/>
              <a:gd name="T4" fmla="*/ 92366994 w 19988"/>
              <a:gd name="T5" fmla="*/ 15645113 h 21600"/>
              <a:gd name="T6" fmla="*/ 92366994 w 19988"/>
              <a:gd name="T7" fmla="*/ 15645113 h 216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988"/>
              <a:gd name="T13" fmla="*/ 0 h 21600"/>
              <a:gd name="T14" fmla="*/ 19988 w 19988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rgbClr val="CC3300"/>
          </a:solidFill>
          <a:ln w="12700">
            <a:solidFill>
              <a:srgbClr val="CC3300"/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endParaRPr lang="zh-CN" altLang="en-US"/>
          </a:p>
        </p:txBody>
      </p:sp>
      <p:sp>
        <p:nvSpPr>
          <p:cNvPr id="135" name="暑期自驾游之旅"/>
          <p:cNvSpPr txBox="1"/>
          <p:nvPr/>
        </p:nvSpPr>
        <p:spPr>
          <a:xfrm>
            <a:off x="741363" y="7756525"/>
            <a:ext cx="3573462" cy="1117600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/>
          </a:extLst>
        </p:spPr>
        <p:txBody>
          <a:bodyPr lIns="50800" tIns="50800" rIns="50800" bIns="50800" anchor="b">
            <a:normAutofit/>
          </a:bodyPr>
          <a:lstStyle/>
          <a:p>
            <a:pPr hangingPunct="0">
              <a:spcBef>
                <a:spcPts val="4200"/>
              </a:spcBef>
              <a:defRPr/>
            </a:pPr>
            <a:r>
              <a:rPr lang="zh-CN" altLang="en-US" u="sng">
                <a:solidFill>
                  <a:srgbClr val="313131"/>
                </a:solidFill>
                <a:latin typeface="04b_21" pitchFamily="2" charset="0"/>
                <a:ea typeface="楷体" pitchFamily="49" charset="-122"/>
                <a:cs typeface="Avenir Light"/>
                <a:sym typeface="Avenir Light"/>
              </a:rPr>
              <a:t>暑期自驾游之旅</a:t>
            </a:r>
          </a:p>
        </p:txBody>
      </p:sp>
      <p:sp>
        <p:nvSpPr>
          <p:cNvPr id="15366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223750" y="8763000"/>
            <a:ext cx="2286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109FC2-9B73-4883-813D-56D12BCE70B8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zh-CN" smtClean="0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 advAuto="0"/>
      <p:bldP spid="132" grpId="2" animBg="1" advAuto="0"/>
      <p:bldP spid="15364" grpId="0" animBg="1"/>
      <p:bldP spid="135" grpId="3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FF56418D-6A79-4BD8-8153-4F9D7652E300-L0-001.jpeg"/>
          <p:cNvGrpSpPr>
            <a:grpSpLocks/>
          </p:cNvGrpSpPr>
          <p:nvPr/>
        </p:nvGrpSpPr>
        <p:grpSpPr bwMode="auto">
          <a:xfrm>
            <a:off x="273050" y="757238"/>
            <a:ext cx="9131300" cy="6269037"/>
            <a:chOff x="0" y="0"/>
            <a:chExt cx="9131724" cy="6268387"/>
          </a:xfrm>
        </p:grpSpPr>
        <p:pic>
          <p:nvPicPr>
            <p:cNvPr id="24581" name="FF56418D-6A79-4BD8-8153-4F9D7652E300-L0-001.jpeg" descr="FF56418D-6A79-4BD8-8153-4F9D7652E300-L0-001.jpeg"/>
            <p:cNvPicPr>
              <a:picLocks noChangeAspect="1"/>
            </p:cNvPicPr>
            <p:nvPr/>
          </p:nvPicPr>
          <p:blipFill>
            <a:blip r:embed="rId2"/>
            <a:srcRect l="15227" t="10878" r="15227" b="6371"/>
            <a:stretch>
              <a:fillRect/>
            </a:stretch>
          </p:blipFill>
          <p:spPr bwMode="auto">
            <a:xfrm>
              <a:off x="127000" y="88900"/>
              <a:ext cx="8877725" cy="5938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2" name="FF56418D-6A79-4BD8-8153-4F9D7652E300-L0-001.jpeg" descr="FF56418D-6A79-4BD8-8153-4F9D7652E300-L0-001.jpeg"/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" y="0"/>
              <a:ext cx="9131726" cy="6268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9" name="C59B7972-5BCC-4FD7-B6E9-985C17403F9E-L0-001.png" descr="C59B7972-5BCC-4FD7-B6E9-985C17403F9E-L0-001.png"/>
          <p:cNvPicPr>
            <a:picLocks/>
          </p:cNvPicPr>
          <p:nvPr>
            <p:ph type="pic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3262313" y="1708150"/>
            <a:ext cx="9574212" cy="6261100"/>
          </a:xfrm>
          <a:ln w="12700">
            <a:miter lim="400000"/>
          </a:ln>
        </p:spPr>
      </p:pic>
      <p:sp>
        <p:nvSpPr>
          <p:cNvPr id="260" name="3．西江千户苗寨"/>
          <p:cNvSpPr txBox="1">
            <a:spLocks noGrp="1"/>
          </p:cNvSpPr>
          <p:nvPr>
            <p:ph type="title" idx="4294967295"/>
          </p:nvPr>
        </p:nvSpPr>
        <p:spPr>
          <a:xfrm>
            <a:off x="1258888" y="7716838"/>
            <a:ext cx="11988800" cy="1905000"/>
          </a:xfr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5500" b="1" u="sng" cap="none" smtClean="0">
                <a:solidFill>
                  <a:srgbClr val="0F0F0F"/>
                </a:solidFill>
                <a:latin typeface="Microsoft Yi Baiti" pitchFamily="66" charset="0"/>
                <a:ea typeface="楷体" pitchFamily="49" charset="-122"/>
                <a:cs typeface="Avenir Heavy"/>
                <a:sym typeface="Avenir Heavy"/>
              </a:rPr>
              <a:t>3</a:t>
            </a:r>
            <a:r>
              <a:rPr lang="zh-CN" altLang="en-US" sz="5500" b="1" u="sng" cap="none" smtClean="0">
                <a:solidFill>
                  <a:srgbClr val="0F0F0F"/>
                </a:solidFill>
                <a:latin typeface="Microsoft Yi Baiti" pitchFamily="66" charset="0"/>
                <a:ea typeface="楷体" pitchFamily="49" charset="-122"/>
                <a:cs typeface="Avenir Heavy"/>
                <a:sym typeface="Avenir Heavy"/>
              </a:rPr>
              <a:t>．</a:t>
            </a:r>
            <a:r>
              <a:rPr lang="zh-CN" altLang="en-US" sz="5500" u="sng" cap="none" smtClean="0">
                <a:solidFill>
                  <a:schemeClr val="tx2"/>
                </a:solidFill>
                <a:latin typeface="Microsoft Yi Baiti" pitchFamily="66" charset="0"/>
                <a:ea typeface="楷体" pitchFamily="49" charset="-122"/>
                <a:cs typeface="Avenir Light"/>
                <a:sym typeface="Avenir Light"/>
              </a:rPr>
              <a:t>西江千户苗寨</a:t>
            </a:r>
          </a:p>
        </p:txBody>
      </p:sp>
      <p:sp>
        <p:nvSpPr>
          <p:cNvPr id="24580" name="幻灯片编号"/>
          <p:cNvSpPr>
            <a:spLocks noGrp="1"/>
          </p:cNvSpPr>
          <p:nvPr>
            <p:ph type="sldNum" sz="quarter" idx="16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ABAC29-46EA-4D38-9377-97E2157A640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zh-CN" smtClean="0"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E1DED175-FFDD-4E51-8341-7E5667ECFA0A-L0-001.jpeg"/>
          <p:cNvGrpSpPr>
            <a:grpSpLocks/>
          </p:cNvGrpSpPr>
          <p:nvPr/>
        </p:nvGrpSpPr>
        <p:grpSpPr bwMode="auto">
          <a:xfrm>
            <a:off x="5502275" y="330200"/>
            <a:ext cx="6851650" cy="5278438"/>
            <a:chOff x="0" y="0"/>
            <a:chExt cx="6850998" cy="5277948"/>
          </a:xfrm>
        </p:grpSpPr>
        <p:pic>
          <p:nvPicPr>
            <p:cNvPr id="25609" name="E1DED175-FFDD-4E51-8341-7E5667ECFA0A-L0-001.jpeg" descr="E1DED175-FFDD-4E51-8341-7E5667ECFA0A-L0-001.jpeg"/>
            <p:cNvPicPr>
              <a:picLocks noChangeAspect="1"/>
            </p:cNvPicPr>
            <p:nvPr/>
          </p:nvPicPr>
          <p:blipFill>
            <a:blip r:embed="rId2"/>
            <a:srcRect r="11539" b="11539"/>
            <a:stretch>
              <a:fillRect/>
            </a:stretch>
          </p:blipFill>
          <p:spPr bwMode="auto">
            <a:xfrm>
              <a:off x="127000" y="88900"/>
              <a:ext cx="6596999" cy="4947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0" name="E1DED175-FFDD-4E51-8341-7E5667ECFA0A-L0-001.jpeg" descr="E1DED175-FFDD-4E51-8341-7E5667ECFA0A-L0-001.jpeg"/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6850999" cy="5277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8" name="21FBB5AE-7B6A-4C3D-8E14-1FF0E5BD7932-L0-001.jpeg"/>
          <p:cNvGrpSpPr>
            <a:grpSpLocks/>
          </p:cNvGrpSpPr>
          <p:nvPr/>
        </p:nvGrpSpPr>
        <p:grpSpPr bwMode="auto">
          <a:xfrm>
            <a:off x="322263" y="2563813"/>
            <a:ext cx="7583487" cy="5846762"/>
            <a:chOff x="0" y="0"/>
            <a:chExt cx="7584390" cy="5847043"/>
          </a:xfrm>
        </p:grpSpPr>
        <p:pic>
          <p:nvPicPr>
            <p:cNvPr id="25607" name="21FBB5AE-7B6A-4C3D-8E14-1FF0E5BD7932-L0-001.jpeg" descr="21FBB5AE-7B6A-4C3D-8E14-1FF0E5BD7932-L0-001.jpe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9700" y="88900"/>
              <a:ext cx="7304991" cy="5478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08" name="21FBB5AE-7B6A-4C3D-8E14-1FF0E5BD7932-L0-001.jpeg" descr="21FBB5AE-7B6A-4C3D-8E14-1FF0E5BD7932-L0-001.jpeg"/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0"/>
              <a:ext cx="7584391" cy="5847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03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C9F0E2-3FCD-461C-9635-D115C9C28F1A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zh-CN" smtClean="0"/>
          </a:p>
        </p:txBody>
      </p:sp>
      <p:sp>
        <p:nvSpPr>
          <p:cNvPr id="270" name="西江有远近闻名的银匠村，苗族银饰全为手工制作，其工艺具有极高水平。"/>
          <p:cNvSpPr txBox="1">
            <a:spLocks noGrp="1"/>
          </p:cNvSpPr>
          <p:nvPr>
            <p:ph type="body" sz="quarter" idx="4294967295"/>
          </p:nvPr>
        </p:nvSpPr>
        <p:spPr>
          <a:xfrm>
            <a:off x="7905750" y="6121400"/>
            <a:ext cx="4432300" cy="2879725"/>
          </a:xfrm>
        </p:spPr>
        <p:txBody>
          <a:bodyPr anchor="t"/>
          <a:lstStyle/>
          <a:p>
            <a:pPr marL="0" indent="0" defTabSz="554038" eaLnBrk="1" hangingPunct="1">
              <a:lnSpc>
                <a:spcPct val="125000"/>
              </a:lnSpc>
              <a:spcBef>
                <a:spcPts val="3900"/>
              </a:spcBef>
              <a:buSzTx/>
              <a:buFontTx/>
              <a:buNone/>
            </a:pPr>
            <a:r>
              <a:rPr lang="zh-CN" altLang="en-US" sz="3200" b="1" u="sng" smtClean="0">
                <a:solidFill>
                  <a:srgbClr val="171717"/>
                </a:solidFill>
                <a:latin typeface="Kokila" pitchFamily="34" charset="0"/>
                <a:ea typeface="楷体" pitchFamily="49" charset="-122"/>
                <a:cs typeface="Avenir Next Ultra Light"/>
                <a:sym typeface="Avenir Next Ultra Light"/>
              </a:rPr>
              <a:t>       西江有远近闻名的银匠村，苗族银饰全为手工制作，其工艺具有极高水平。</a:t>
            </a:r>
          </a:p>
        </p:txBody>
      </p:sp>
      <p:sp>
        <p:nvSpPr>
          <p:cNvPr id="271" name="苗族老婆婆"/>
          <p:cNvSpPr txBox="1">
            <a:spLocks noGrp="1"/>
          </p:cNvSpPr>
          <p:nvPr>
            <p:ph type="title" idx="4294967295"/>
          </p:nvPr>
        </p:nvSpPr>
        <p:spPr bwMode="auto">
          <a:xfrm>
            <a:off x="1965325" y="1131888"/>
            <a:ext cx="2611438" cy="1598612"/>
          </a:xfrm>
          <a:noFill/>
          <a:ln w="9525"/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just" defTabSz="536575" eaLnBrk="1" fontAlgn="ctr" hangingPunct="1">
              <a:lnSpc>
                <a:spcPct val="85000"/>
              </a:lnSpc>
              <a:spcBef>
                <a:spcPts val="3700"/>
              </a:spcBef>
              <a:buFont typeface="Wingdings" pitchFamily="2" charset="2"/>
              <a:buChar char="u"/>
            </a:pPr>
            <a:r>
              <a:rPr lang="zh-CN" altLang="en-US" sz="3200" b="1" u="sng" cap="none" smtClean="0">
                <a:solidFill>
                  <a:srgbClr val="0F0F0F"/>
                </a:solidFill>
                <a:latin typeface="楷体" pitchFamily="49" charset="-122"/>
                <a:ea typeface="楷体" pitchFamily="49" charset="-122"/>
                <a:cs typeface="Avenir Next Ultra Light"/>
                <a:sym typeface="Avenir Next Ultra Light"/>
              </a:rPr>
              <a:t>苗族老婆婆</a:t>
            </a:r>
            <a:r>
              <a:rPr lang="zh-CN" altLang="en-US" sz="3100" b="1" u="sng" cap="none" smtClean="0">
                <a:solidFill>
                  <a:srgbClr val="0F0F0F"/>
                </a:solidFill>
                <a:latin typeface="Avenir Next Ultra Light"/>
                <a:ea typeface="楷体" pitchFamily="49" charset="-122"/>
                <a:cs typeface="Avenir Next Ultra Light"/>
                <a:sym typeface="Avenir Next Ultra Light"/>
              </a:rPr>
              <a:t/>
            </a:r>
            <a:br>
              <a:rPr lang="zh-CN" altLang="en-US" sz="3100" b="1" u="sng" cap="none" smtClean="0">
                <a:solidFill>
                  <a:srgbClr val="0F0F0F"/>
                </a:solidFill>
                <a:latin typeface="Avenir Next Ultra Light"/>
                <a:ea typeface="楷体" pitchFamily="49" charset="-122"/>
                <a:cs typeface="Avenir Next Ultra Light"/>
                <a:sym typeface="Avenir Next Ultra Light"/>
              </a:rPr>
            </a:br>
            <a:r>
              <a:rPr lang="zh-CN" altLang="en-US" sz="3100" i="1" u="sng" cap="none" smtClean="0">
                <a:solidFill>
                  <a:srgbClr val="171717"/>
                </a:solidFill>
                <a:latin typeface="Avenir Next Ultra Light"/>
                <a:ea typeface="楷体" pitchFamily="49" charset="-122"/>
                <a:cs typeface="Avenir Next Ultra Light"/>
                <a:sym typeface="Avenir Next Ultra Light"/>
              </a:rPr>
              <a:t>                        </a:t>
            </a:r>
          </a:p>
        </p:txBody>
      </p:sp>
      <p:sp>
        <p:nvSpPr>
          <p:cNvPr id="272" name="→…"/>
          <p:cNvSpPr txBox="1">
            <a:spLocks noChangeArrowheads="1"/>
          </p:cNvSpPr>
          <p:nvPr/>
        </p:nvSpPr>
        <p:spPr bwMode="auto">
          <a:xfrm>
            <a:off x="4702175" y="782638"/>
            <a:ext cx="598488" cy="115411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 anchor="ctr">
            <a:spAutoFit/>
          </a:bodyPr>
          <a:lstStyle/>
          <a:p>
            <a:pPr defTabSz="355600" hangingPunct="0"/>
            <a:r>
              <a:rPr lang="zh-CN" altLang="en-US" sz="2300">
                <a:solidFill>
                  <a:srgbClr val="454545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→</a:t>
            </a:r>
          </a:p>
          <a:p>
            <a:pPr defTabSz="355600" hangingPunct="0"/>
            <a:r>
              <a:rPr lang="zh-CN" altLang="en-US" sz="2300">
                <a:solidFill>
                  <a:srgbClr val="454545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→</a:t>
            </a:r>
          </a:p>
          <a:p>
            <a:pPr defTabSz="355600" hangingPunct="0"/>
            <a:r>
              <a:rPr lang="zh-CN" altLang="en-US" sz="2300">
                <a:solidFill>
                  <a:srgbClr val="454545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→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ntr" presetSubtype="1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3" animBg="1" advAuto="0"/>
      <p:bldP spid="268" grpId="4" animBg="1" advAuto="0"/>
      <p:bldP spid="270" grpId="5" animBg="1" advAuto="0"/>
      <p:bldP spid="271" grpId="1" animBg="1" advAuto="0"/>
      <p:bldP spid="272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40EB3D3A-13CF-451F-86A6-C5D09DDE04A0-L0-001.jpeg" descr="40EB3D3A-13CF-451F-86A6-C5D09DDE04A0-L0-001.jpeg"/>
          <p:cNvPicPr>
            <a:picLocks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214313" y="1214438"/>
            <a:ext cx="12576175" cy="6278562"/>
          </a:xfrm>
          <a:ln w="12700">
            <a:miter lim="400000"/>
          </a:ln>
        </p:spPr>
      </p:pic>
      <p:sp>
        <p:nvSpPr>
          <p:cNvPr id="275" name="4.朗德——中国民间艺术之乡"/>
          <p:cNvSpPr txBox="1">
            <a:spLocks noGrp="1"/>
          </p:cNvSpPr>
          <p:nvPr>
            <p:ph type="title"/>
          </p:nvPr>
        </p:nvSpPr>
        <p:spPr bwMode="auto">
          <a:xfrm>
            <a:off x="1516063" y="7569200"/>
            <a:ext cx="11988800" cy="11176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5200" b="1" cap="none" smtClean="0">
                <a:solidFill>
                  <a:srgbClr val="0F0F0F"/>
                </a:solidFill>
                <a:latin typeface="Segoe Print" pitchFamily="2" charset="0"/>
                <a:ea typeface="宋体-方正超大字符集" pitchFamily="65" charset="-122"/>
              </a:rPr>
              <a:t>4.</a:t>
            </a:r>
            <a:r>
              <a:rPr lang="zh-CN" altLang="en-US" sz="5200" b="1" cap="none" smtClean="0">
                <a:solidFill>
                  <a:srgbClr val="0F0F0F"/>
                </a:solidFill>
                <a:latin typeface="jpn_boot" pitchFamily="34" charset="-128"/>
                <a:ea typeface="宋体-方正超大字符集" pitchFamily="65" charset="-122"/>
              </a:rPr>
              <a:t>朗德：中国民间艺术之乡</a:t>
            </a:r>
          </a:p>
        </p:txBody>
      </p:sp>
      <p:sp>
        <p:nvSpPr>
          <p:cNvPr id="26627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D5E412-83FE-4B34-993D-CA4012B1083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zh-CN" smtClean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D906D0F2-F0DE-481A-8766-F2655701C3B0-L0-001.jpeg" descr="D906D0F2-F0DE-481A-8766-F2655701C3B0-L0-001.jpeg"/>
          <p:cNvPicPr>
            <a:picLocks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6650038" y="4879975"/>
            <a:ext cx="5981700" cy="3937000"/>
          </a:xfrm>
          <a:ln w="12700">
            <a:miter lim="400000"/>
          </a:ln>
        </p:spPr>
      </p:pic>
      <p:pic>
        <p:nvPicPr>
          <p:cNvPr id="27650" name="2B910049-5011-4487-AF0F-0893C3819E5C-L0-001.jpeg" descr="2B910049-5011-4487-AF0F-0893C3819E5C-L0-001.jpeg"/>
          <p:cNvPicPr>
            <a:picLocks/>
          </p:cNvPicPr>
          <p:nvPr>
            <p:ph type="pic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6650038" y="781050"/>
            <a:ext cx="5981700" cy="3975100"/>
          </a:xfrm>
          <a:ln w="12700">
            <a:miter lim="400000"/>
          </a:ln>
        </p:spPr>
      </p:pic>
      <p:sp>
        <p:nvSpPr>
          <p:cNvPr id="27651" name="村寨背山面水，古木参天，游人光临时都会受到热情接待。接待方式十分特别，他们身着节日盛装，唱起动人的敬酒歌，向客人敬献醇香的拦路酒，以“阻拦”客人进寨的特殊方式迎接客。"/>
          <p:cNvSpPr txBox="1">
            <a:spLocks noGrp="1"/>
          </p:cNvSpPr>
          <p:nvPr>
            <p:ph type="body" sz="half" idx="4294967295"/>
          </p:nvPr>
        </p:nvSpPr>
        <p:spPr>
          <a:xfrm>
            <a:off x="525463" y="1131888"/>
            <a:ext cx="5791200" cy="6397625"/>
          </a:xfrm>
        </p:spPr>
        <p:txBody>
          <a:bodyPr/>
          <a:lstStyle/>
          <a:p>
            <a:pPr marL="0" indent="0" defTabSz="355600" eaLnBrk="1" hangingPunct="1">
              <a:lnSpc>
                <a:spcPct val="2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smtClean="0">
                <a:solidFill>
                  <a:srgbClr val="454545"/>
                </a:solidFill>
                <a:latin typeface="Avenir Next"/>
                <a:ea typeface="Avenir Next"/>
                <a:cs typeface="Avenir Next"/>
                <a:sym typeface="Avenir Next"/>
              </a:rPr>
              <a:t>      </a:t>
            </a:r>
            <a:r>
              <a:rPr lang="zh-CN" altLang="en-US" sz="2700" b="1" u="sng" smtClean="0">
                <a:solidFill>
                  <a:srgbClr val="0F0F0F"/>
                </a:solidFill>
                <a:latin typeface="Avenir Next"/>
                <a:ea typeface="楷体" pitchFamily="49" charset="-122"/>
                <a:cs typeface="Avenir Next"/>
                <a:sym typeface="Avenir Next"/>
              </a:rPr>
              <a:t>村寨背山面水，古木参天，游人光临时都会受到热情接待。接待方式十分特别，他们身着节日盛装，唱起动人的敬酒歌，向客人敬献醇香的拦路酒，以“阻拦”客人进寨的特殊方式迎接客</a:t>
            </a:r>
            <a:r>
              <a:rPr lang="zh-CN" altLang="en-US" sz="2400" b="1" u="sng" smtClean="0">
                <a:solidFill>
                  <a:srgbClr val="0F0F0F"/>
                </a:solidFill>
                <a:latin typeface="Avenir Next"/>
                <a:ea typeface="楷体" pitchFamily="49" charset="-122"/>
                <a:cs typeface="Avenir Next"/>
                <a:sym typeface="Avenir Next"/>
              </a:rPr>
              <a:t>。</a:t>
            </a:r>
          </a:p>
        </p:txBody>
      </p:sp>
      <p:sp>
        <p:nvSpPr>
          <p:cNvPr id="27652" name="喝拦路酒→"/>
          <p:cNvSpPr txBox="1">
            <a:spLocks noGrp="1"/>
          </p:cNvSpPr>
          <p:nvPr>
            <p:ph type="title" idx="4294967295"/>
          </p:nvPr>
        </p:nvSpPr>
        <p:spPr bwMode="auto">
          <a:xfrm>
            <a:off x="4541838" y="6911975"/>
            <a:ext cx="5697537" cy="1905000"/>
          </a:xfrm>
          <a:noFill/>
          <a:ln w="9525"/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  <a:spcBef>
                <a:spcPts val="3200"/>
              </a:spcBef>
            </a:pPr>
            <a:r>
              <a:rPr lang="zh-CN" altLang="en-US" sz="3000" cap="none" smtClean="0">
                <a:solidFill>
                  <a:srgbClr val="0F0F0F"/>
                </a:solidFill>
                <a:latin typeface="Gill Sans"/>
                <a:ea typeface="仿宋" pitchFamily="49" charset="-122"/>
                <a:cs typeface="Gill Sans"/>
                <a:sym typeface="Gill Sans"/>
              </a:rPr>
              <a:t>喝拦路酒→</a:t>
            </a:r>
          </a:p>
        </p:txBody>
      </p:sp>
      <p:sp>
        <p:nvSpPr>
          <p:cNvPr id="27653" name="幻灯片编号"/>
          <p:cNvSpPr>
            <a:spLocks noGrp="1"/>
          </p:cNvSpPr>
          <p:nvPr>
            <p:ph type="sldNum" sz="quarter" idx="16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9E2CA2-6FF6-456A-8C4A-384FAE86D23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 smtClean="0"/>
          </a:p>
        </p:txBody>
      </p:sp>
      <p:sp>
        <p:nvSpPr>
          <p:cNvPr id="27654" name="AutoShape 7"/>
          <p:cNvSpPr>
            <a:spLocks noChangeArrowheads="1"/>
          </p:cNvSpPr>
          <p:nvPr/>
        </p:nvSpPr>
        <p:spPr bwMode="auto">
          <a:xfrm rot="868217">
            <a:off x="814388" y="844550"/>
            <a:ext cx="914400" cy="914400"/>
          </a:xfrm>
          <a:prstGeom prst="sun">
            <a:avLst>
              <a:gd name="adj" fmla="val 25000"/>
            </a:avLst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5.岜沙"/>
          <p:cNvSpPr txBox="1">
            <a:spLocks noGrp="1"/>
          </p:cNvSpPr>
          <p:nvPr>
            <p:ph type="title" idx="4294967295"/>
          </p:nvPr>
        </p:nvSpPr>
        <p:spPr bwMode="auto">
          <a:xfrm>
            <a:off x="525463" y="628650"/>
            <a:ext cx="5392737" cy="1284288"/>
          </a:xfrm>
          <a:noFill/>
          <a:ln w="9525"/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6200" b="1" cap="none" smtClean="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altLang="zh-CN" sz="6200" b="1" cap="none" smtClean="0">
                <a:latin typeface="Segoe Print" pitchFamily="2" charset="0"/>
                <a:ea typeface="楷体" pitchFamily="49" charset="-122"/>
                <a:cs typeface="Gill Sans"/>
                <a:sym typeface="Gill Sans"/>
              </a:rPr>
              <a:t>5.</a:t>
            </a:r>
            <a:r>
              <a:rPr lang="zh-CN" altLang="en-US" sz="6200" cap="none" smtClean="0">
                <a:latin typeface="Segoe Print" pitchFamily="2" charset="0"/>
                <a:ea typeface="楷体" pitchFamily="49" charset="-122"/>
              </a:rPr>
              <a:t>岜沙</a:t>
            </a:r>
          </a:p>
        </p:txBody>
      </p:sp>
      <p:sp>
        <p:nvSpPr>
          <p:cNvPr id="285" name="传说苗族的祖先蚩尤有三个儿子，岜沙人就是第三个儿子的后裔。当年蚩尤被黄帝打败，率领部落开始了向西南的千年长征。岜沙苗族的祖先就是大迁徙的先头部队——九黎部落的一支。"/>
          <p:cNvSpPr txBox="1">
            <a:spLocks noGrp="1"/>
          </p:cNvSpPr>
          <p:nvPr>
            <p:ph type="body" sz="half" idx="4294967295"/>
          </p:nvPr>
        </p:nvSpPr>
        <p:spPr>
          <a:xfrm>
            <a:off x="741363" y="2428875"/>
            <a:ext cx="5130800" cy="6662738"/>
          </a:xfrm>
        </p:spPr>
        <p:txBody>
          <a:bodyPr anchor="t"/>
          <a:lstStyle/>
          <a:p>
            <a:pPr marL="0" indent="0" eaLnBrk="1" hangingPunct="1">
              <a:lnSpc>
                <a:spcPct val="125000"/>
              </a:lnSpc>
              <a:spcBef>
                <a:spcPts val="3200"/>
              </a:spcBef>
              <a:buSzTx/>
              <a:buFontTx/>
              <a:buNone/>
            </a:pPr>
            <a:r>
              <a:rPr lang="zh-CN" altLang="en-US" sz="3500" i="1" smtClean="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rPr>
              <a:t>    </a:t>
            </a:r>
            <a:r>
              <a:rPr lang="zh-CN" altLang="en-US" sz="3500" smtClean="0">
                <a:solidFill>
                  <a:srgbClr val="000000"/>
                </a:solidFill>
                <a:latin typeface="Avenir Light"/>
                <a:ea typeface="楷体" pitchFamily="49" charset="-122"/>
                <a:cs typeface="Avenir Light"/>
                <a:sym typeface="Avenir Light"/>
              </a:rPr>
              <a:t>传说苗族的祖先蚩尤有三个儿子，岜沙人就是第三个儿子的后裔。当年蚩尤被黄帝打败，率领部落开始了向西南的千年长征。岜沙苗族的祖先就是大迁徙的先头部队</a:t>
            </a:r>
            <a:r>
              <a:rPr lang="en-US" altLang="zh-CN" sz="3500" smtClean="0">
                <a:solidFill>
                  <a:srgbClr val="000000"/>
                </a:solidFill>
                <a:latin typeface="Avenir Light"/>
                <a:ea typeface="楷体" pitchFamily="49" charset="-122"/>
                <a:cs typeface="Avenir Light"/>
                <a:sym typeface="Avenir Light"/>
              </a:rPr>
              <a:t>——</a:t>
            </a:r>
            <a:r>
              <a:rPr lang="zh-CN" altLang="en-US" sz="3500" smtClean="0">
                <a:solidFill>
                  <a:srgbClr val="000000"/>
                </a:solidFill>
                <a:latin typeface="Avenir Light"/>
                <a:ea typeface="楷体" pitchFamily="49" charset="-122"/>
                <a:cs typeface="Avenir Light"/>
                <a:sym typeface="Avenir Light"/>
              </a:rPr>
              <a:t>九黎部落的一支。</a:t>
            </a:r>
          </a:p>
        </p:txBody>
      </p:sp>
      <p:grpSp>
        <p:nvGrpSpPr>
          <p:cNvPr id="288" name="63C1D998-30AF-4F82-A9E3-B3CB4726C167-L0-001.jpeg"/>
          <p:cNvGrpSpPr>
            <a:grpSpLocks/>
          </p:cNvGrpSpPr>
          <p:nvPr/>
        </p:nvGrpSpPr>
        <p:grpSpPr bwMode="auto">
          <a:xfrm>
            <a:off x="6224588" y="596900"/>
            <a:ext cx="6272212" cy="8353425"/>
            <a:chOff x="0" y="0"/>
            <a:chExt cx="6271419" cy="8353427"/>
          </a:xfrm>
        </p:grpSpPr>
        <p:pic>
          <p:nvPicPr>
            <p:cNvPr id="28679" name="63C1D998-30AF-4F82-A9E3-B3CB4726C167-L0-001.jpeg" descr="63C1D998-30AF-4F82-A9E3-B3CB4726C167-L0-001.jpe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7000" y="88900"/>
              <a:ext cx="6017420" cy="8023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80" name="63C1D998-30AF-4F82-A9E3-B3CB4726C167-L0-001.jpeg" descr="63C1D998-30AF-4F82-A9E3-B3CB4726C167-L0-001.jpeg"/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" y="-1"/>
              <a:ext cx="6271421" cy="8353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676" name="幻灯片编号"/>
          <p:cNvSpPr>
            <a:spLocks noGrp="1"/>
          </p:cNvSpPr>
          <p:nvPr>
            <p:ph type="sldNum" sz="quarter" idx="16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26FC94-9803-4AAB-B5E0-1BE0007D601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 smtClean="0"/>
          </a:p>
        </p:txBody>
      </p:sp>
      <p:sp>
        <p:nvSpPr>
          <p:cNvPr id="28677" name="文本"/>
          <p:cNvSpPr txBox="1">
            <a:spLocks noChangeArrowheads="1"/>
          </p:cNvSpPr>
          <p:nvPr/>
        </p:nvSpPr>
        <p:spPr bwMode="auto">
          <a:xfrm>
            <a:off x="-1038225" y="2676525"/>
            <a:ext cx="698500" cy="508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defTabSz="355600" hangingPunct="0"/>
            <a:endParaRPr lang="zh-CN" altLang="en-US" sz="2300">
              <a:solidFill>
                <a:srgbClr val="454545"/>
              </a:solidFill>
              <a:latin typeface="Helvetica" pitchFamily="34" charset="0"/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28678" name="岜沙苗寨被誉为“阳光下最后一个枪手部落”"/>
          <p:cNvSpPr txBox="1">
            <a:spLocks noChangeArrowheads="1"/>
          </p:cNvSpPr>
          <p:nvPr/>
        </p:nvSpPr>
        <p:spPr bwMode="auto">
          <a:xfrm>
            <a:off x="6832600" y="3514725"/>
            <a:ext cx="5286375" cy="12001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 anchor="ctr">
            <a:spAutoFit/>
          </a:bodyPr>
          <a:lstStyle/>
          <a:p>
            <a:pPr hangingPunct="0">
              <a:spcBef>
                <a:spcPts val="4200"/>
              </a:spcBef>
            </a:pPr>
            <a:r>
              <a:rPr lang="zh-CN" altLang="en-US">
                <a:latin typeface="Avenir Light"/>
                <a:ea typeface="楷体" pitchFamily="49" charset="-122"/>
                <a:cs typeface="Avenir Light"/>
                <a:sym typeface="Avenir Light"/>
              </a:rPr>
              <a:t>岜沙苗寨被誉为“阳光下最后一个枪手部落”。</a:t>
            </a:r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5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blinds(vertical)">
                                      <p:cBhvr>
                                        <p:cTn id="14" dur="1000" fill="hold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1" animBg="1" advAuto="0"/>
      <p:bldP spid="285" grpId="4" animBg="1" advAuto="0"/>
      <p:bldP spid="288" grpId="5" animBg="1" advAuto="0"/>
      <p:bldP spid="28678" grpId="2" animBg="1" advAuto="0"/>
      <p:bldP spid="28678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7865FEF4-84EA-46FE-92C8-9100648D120B-L0-001.jpeg"/>
          <p:cNvGrpSpPr>
            <a:grpSpLocks/>
          </p:cNvGrpSpPr>
          <p:nvPr/>
        </p:nvGrpSpPr>
        <p:grpSpPr bwMode="auto">
          <a:xfrm>
            <a:off x="3849688" y="1268413"/>
            <a:ext cx="8920162" cy="6827837"/>
            <a:chOff x="0" y="0"/>
            <a:chExt cx="8919367" cy="6829225"/>
          </a:xfrm>
        </p:grpSpPr>
        <p:pic>
          <p:nvPicPr>
            <p:cNvPr id="29700" name="7865FEF4-84EA-46FE-92C8-9100648D120B-L0-001.jpeg" descr="7865FEF4-84EA-46FE-92C8-9100648D120B-L0-001.jpe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7000" y="88900"/>
              <a:ext cx="8665368" cy="6499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1" name="7865FEF4-84EA-46FE-92C8-9100648D120B-L0-001.jpeg" descr="7865FEF4-84EA-46FE-92C8-9100648D120B-L0-001.jpeg"/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8919368" cy="6829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6" name="『岜沙姑娘』"/>
          <p:cNvSpPr txBox="1">
            <a:spLocks noGrp="1"/>
          </p:cNvSpPr>
          <p:nvPr>
            <p:ph type="body" sz="quarter" idx="4294967295"/>
          </p:nvPr>
        </p:nvSpPr>
        <p:spPr>
          <a:xfrm>
            <a:off x="639763" y="682625"/>
            <a:ext cx="2822575" cy="1322388"/>
          </a:xfrm>
        </p:spPr>
        <p:txBody>
          <a:bodyPr>
            <a:normAutofit/>
          </a:bodyPr>
          <a:lstStyle>
            <a:lvl1pPr marL="0" indent="0" defTabSz="531622">
              <a:lnSpc>
                <a:spcPct val="120000"/>
              </a:lnSpc>
              <a:spcBef>
                <a:spcPts val="0"/>
              </a:spcBef>
              <a:buSzTx/>
              <a:buNone/>
              <a:defRPr sz="3549" u="sng"/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t>『岜沙姑娘』</a:t>
            </a:r>
          </a:p>
        </p:txBody>
      </p:sp>
      <p:pic>
        <p:nvPicPr>
          <p:cNvPr id="297" name="A21BEE34-F429-4EC8-AF84-1B921437F8F1-L0-001.jpeg" descr="A21BEE34-F429-4EC8-AF84-1B921437F8F1-L0-001.jpe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763" y="2005013"/>
            <a:ext cx="9028112" cy="6910387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wheel spokes="1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2" animBg="1" advAuto="0"/>
      <p:bldP spid="296" grpId="1" animBg="1" advAuto="0"/>
      <p:bldP spid="297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DB5D298A-C340-4048-A212-371304DDDC00-L0-001.jpeg" descr="DB5D298A-C340-4048-A212-371304DDDC00-L0-001.jpeg"/>
          <p:cNvPicPr>
            <a:picLocks/>
          </p:cNvPicPr>
          <p:nvPr>
            <p:ph type="pic" idx="15"/>
          </p:nvPr>
        </p:nvPicPr>
        <p:blipFill>
          <a:blip r:embed="rId2"/>
          <a:srcRect/>
          <a:stretch>
            <a:fillRect/>
          </a:stretch>
        </p:blipFill>
        <p:spPr>
          <a:xfrm>
            <a:off x="201613" y="644525"/>
            <a:ext cx="5486400" cy="7529513"/>
          </a:xfrm>
          <a:ln w="12700">
            <a:miter lim="400000"/>
          </a:ln>
        </p:spPr>
      </p:pic>
      <p:sp>
        <p:nvSpPr>
          <p:cNvPr id="300" name="岜沙男人崇尚武力，平时身着自织的无领右开衫铜扣青布衣，直统大筒裤，青布裢，常年身挎腰刀，肩扛火枪，上山打猎，下河打鱼。"/>
          <p:cNvSpPr txBox="1">
            <a:spLocks noGrp="1"/>
          </p:cNvSpPr>
          <p:nvPr>
            <p:ph type="body" sz="half" idx="4294967295"/>
          </p:nvPr>
        </p:nvSpPr>
        <p:spPr>
          <a:xfrm>
            <a:off x="6056313" y="927100"/>
            <a:ext cx="6440487" cy="6297613"/>
          </a:xfrm>
        </p:spPr>
        <p:txBody>
          <a:bodyPr lIns="0" tIns="0" rIns="0" bIns="0" anchor="t"/>
          <a:lstStyle/>
          <a:p>
            <a:pPr marL="331788" indent="-331788" eaLnBrk="1" hangingPunct="1">
              <a:lnSpc>
                <a:spcPct val="175000"/>
              </a:lnSpc>
            </a:pPr>
            <a:r>
              <a:rPr lang="zh-CN" altLang="en-US" sz="2700" b="1" u="sng" smtClean="0">
                <a:solidFill>
                  <a:srgbClr val="000000"/>
                </a:solidFill>
                <a:latin typeface="Avenir Next Ultra Light"/>
                <a:ea typeface="仿宋" pitchFamily="49" charset="-122"/>
                <a:cs typeface="Avenir Next Ultra Light"/>
                <a:sym typeface="Avenir Next Ultra Light"/>
              </a:rPr>
              <a:t>岜沙男人崇尚武力，平时身着自织的无领右开衫铜扣青布衣，直统大筒裤，青布裢，常年身挎腰刀，肩扛火枪，上山打猎，下河打鱼。</a:t>
            </a:r>
          </a:p>
        </p:txBody>
      </p:sp>
      <p:pic>
        <p:nvPicPr>
          <p:cNvPr id="301" name="1580E4B4-D84B-40B4-B94B-F7F67BDEE611-L0-001.jpeg" descr="1580E4B4-D84B-40B4-B94B-F7F67BDEE611-L0-001.jpeg"/>
          <p:cNvPicPr>
            <a:picLocks/>
          </p:cNvPicPr>
          <p:nvPr>
            <p:ph type="pic" idx="14"/>
          </p:nvPr>
        </p:nvPicPr>
        <p:blipFill>
          <a:blip r:embed="rId3"/>
          <a:stretch>
            <a:fillRect/>
          </a:stretch>
        </p:blipFill>
        <p:spPr>
          <a:xfrm>
            <a:off x="5440363" y="4222750"/>
            <a:ext cx="7213600" cy="4759325"/>
          </a:xfr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0724" name="幻灯片编号"/>
          <p:cNvSpPr>
            <a:spLocks noGrp="1"/>
          </p:cNvSpPr>
          <p:nvPr>
            <p:ph type="sldNum" sz="quarter" idx="16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381FE8-BCD5-4BAC-8957-8485075F2A2E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zh-CN" smtClean="0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3" animBg="1" advAuto="0"/>
      <p:bldP spid="300" grpId="2" animBg="1" advAuto="0"/>
      <p:bldP spid="30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镰刀剃头↑↑↑"/>
          <p:cNvSpPr txBox="1">
            <a:spLocks noGrp="1"/>
          </p:cNvSpPr>
          <p:nvPr>
            <p:ph type="title"/>
          </p:nvPr>
        </p:nvSpPr>
        <p:spPr bwMode="auto">
          <a:xfrm>
            <a:off x="2973388" y="6532563"/>
            <a:ext cx="3527425" cy="612775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  <a:spcBef>
                <a:spcPts val="4200"/>
              </a:spcBef>
            </a:pPr>
            <a:r>
              <a:rPr lang="zh-CN" altLang="en-US" sz="2800" cap="none" smtClean="0">
                <a:latin typeface="Gill Sans"/>
                <a:ea typeface="新宋体" pitchFamily="49" charset="-122"/>
                <a:cs typeface="Gill Sans"/>
                <a:sym typeface="Gill Sans"/>
              </a:rPr>
              <a:t>镰刀剃头↑↑↑</a:t>
            </a:r>
          </a:p>
        </p:txBody>
      </p:sp>
      <p:pic>
        <p:nvPicPr>
          <p:cNvPr id="305" name="DF39A864-4C64-49C7-A957-871985075EAA-L0-001.jpeg" descr="DF39A864-4C64-49C7-A957-871985075EAA-L0-001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708025"/>
            <a:ext cx="8475663" cy="5848350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06" name="岜沙男人非常重视他们的发髻，是男性装束中最重要的性别标志——剃掉男性头部四周大部分的头发，仅留下中部盘发为鬏髻，并终生保持这种发式。"/>
          <p:cNvSpPr txBox="1">
            <a:spLocks noGrp="1"/>
          </p:cNvSpPr>
          <p:nvPr>
            <p:ph type="body" sz="quarter" idx="1"/>
          </p:nvPr>
        </p:nvSpPr>
        <p:spPr>
          <a:xfrm>
            <a:off x="8975725" y="1477963"/>
            <a:ext cx="3727450" cy="6165850"/>
          </a:xfrm>
        </p:spPr>
        <p:txBody>
          <a:bodyPr lIns="63500" tIns="63500" rIns="63500" bIns="63500"/>
          <a:lstStyle/>
          <a:p>
            <a:pPr defTabSz="577850" eaLnBrk="1" hangingPunct="1">
              <a:lnSpc>
                <a:spcPct val="125000"/>
              </a:lnSpc>
              <a:spcBef>
                <a:spcPts val="4100"/>
              </a:spcBef>
              <a:buFont typeface="Wingdings" pitchFamily="2" charset="2"/>
              <a:buChar char="ü"/>
            </a:pPr>
            <a:r>
              <a:rPr lang="zh-CN" altLang="en-US" sz="3200" b="1" smtClean="0">
                <a:latin typeface="Myanmar Sangam MN"/>
                <a:ea typeface="新宋体" pitchFamily="49" charset="-122"/>
                <a:cs typeface="Myanmar Sangam MN"/>
                <a:sym typeface="Myanmar Sangam MN"/>
              </a:rPr>
              <a:t>    岜沙男人非常重视他们的发髻，是男性装束中最重要的性别标志</a:t>
            </a:r>
            <a:r>
              <a:rPr lang="en-US" altLang="zh-CN" sz="3200" b="1" smtClean="0">
                <a:latin typeface="Myanmar Sangam MN"/>
                <a:ea typeface="新宋体" pitchFamily="49" charset="-122"/>
                <a:cs typeface="Myanmar Sangam MN"/>
                <a:sym typeface="Myanmar Sangam MN"/>
              </a:rPr>
              <a:t>——</a:t>
            </a:r>
            <a:r>
              <a:rPr lang="zh-CN" altLang="en-US" sz="3200" b="1" smtClean="0">
                <a:latin typeface="Myanmar Sangam MN"/>
                <a:ea typeface="新宋体" pitchFamily="49" charset="-122"/>
                <a:cs typeface="Myanmar Sangam MN"/>
                <a:sym typeface="Myanmar Sangam MN"/>
              </a:rPr>
              <a:t>剃掉男性头部四周大部分的头发，仅留下中部盘发为鬏髻，并终生保持这种发式。</a:t>
            </a:r>
          </a:p>
        </p:txBody>
      </p:sp>
      <p:sp>
        <p:nvSpPr>
          <p:cNvPr id="31748" name="据说，这种装束是从蚩尤老祖时代传下来的，也是迄今为止在中国所能见到最古老的男性发式。"/>
          <p:cNvSpPr txBox="1">
            <a:spLocks noChangeArrowheads="1"/>
          </p:cNvSpPr>
          <p:nvPr/>
        </p:nvSpPr>
        <p:spPr bwMode="auto">
          <a:xfrm>
            <a:off x="1141413" y="7800975"/>
            <a:ext cx="10039350" cy="10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 anchor="ctr">
            <a:spAutoFit/>
          </a:bodyPr>
          <a:lstStyle/>
          <a:p>
            <a:pPr hangingPunct="0">
              <a:spcBef>
                <a:spcPts val="4200"/>
              </a:spcBef>
            </a:pPr>
            <a:r>
              <a:rPr lang="zh-CN" altLang="en-US" sz="3000">
                <a:latin typeface="Avenir Light"/>
                <a:ea typeface="Avenir Light"/>
                <a:cs typeface="Avenir Light"/>
                <a:sym typeface="Avenir Light"/>
              </a:rPr>
              <a:t>      </a:t>
            </a:r>
            <a:r>
              <a:rPr lang="zh-CN" altLang="en-US" sz="3000" b="1" u="sng">
                <a:latin typeface="Avenir Light"/>
                <a:ea typeface="楷体" pitchFamily="49" charset="-122"/>
                <a:cs typeface="Avenir Light"/>
                <a:sym typeface="Avenir Light"/>
              </a:rPr>
              <a:t>据说，这种装束是从蚩尤老祖时代传下来的，也是迄今为止在中国所能见到最古老的男性发式。</a:t>
            </a:r>
          </a:p>
        </p:txBody>
      </p:sp>
      <p:sp>
        <p:nvSpPr>
          <p:cNvPr id="31749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6F836C-3839-4BDB-9C2D-5F50AE117C5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zh-CN" smtClean="0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2" animBg="1" advAuto="0"/>
      <p:bldP spid="305" grpId="1" animBg="1" advAuto="0"/>
      <p:bldP spid="306" grpId="3" animBg="1" advAuto="0"/>
      <p:bldP spid="31748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7D664B23-2A42-4D82-B92E-855BE0B084F5-L0-001.jpeg" descr="7D664B23-2A42-4D82-B92E-855BE0B084F5-L0-001.jpeg"/>
          <p:cNvPicPr>
            <a:picLocks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350838" y="2746375"/>
            <a:ext cx="6224587" cy="6299200"/>
          </a:xfrm>
          <a:ln w="12700">
            <a:miter lim="400000"/>
          </a:ln>
        </p:spPr>
      </p:pic>
      <p:sp>
        <p:nvSpPr>
          <p:cNvPr id="311" name="6.肇兴侗寨"/>
          <p:cNvSpPr txBox="1">
            <a:spLocks noGrp="1"/>
          </p:cNvSpPr>
          <p:nvPr>
            <p:ph type="title"/>
          </p:nvPr>
        </p:nvSpPr>
        <p:spPr bwMode="auto"/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cap="none" smtClean="0"/>
              <a:t>   </a:t>
            </a:r>
            <a:r>
              <a:rPr lang="en-US" altLang="zh-CN" sz="6200" b="1" cap="none" smtClean="0">
                <a:solidFill>
                  <a:srgbClr val="757575"/>
                </a:solidFill>
                <a:latin typeface="MV Boli" pitchFamily="2" charset="0"/>
                <a:ea typeface="楷体" pitchFamily="49" charset="-122"/>
                <a:cs typeface="Gill Sans"/>
                <a:sym typeface="Gill Sans"/>
              </a:rPr>
              <a:t>6.</a:t>
            </a:r>
            <a:r>
              <a:rPr lang="zh-CN" altLang="en-US" sz="6200" b="1" cap="none" smtClean="0">
                <a:solidFill>
                  <a:srgbClr val="3F3D3D"/>
                </a:solidFill>
                <a:latin typeface="MV Boli" pitchFamily="2" charset="0"/>
                <a:ea typeface="楷体" pitchFamily="49" charset="-122"/>
              </a:rPr>
              <a:t>肇兴</a:t>
            </a:r>
            <a:r>
              <a:rPr lang="zh-CN" altLang="en-US" sz="5800" b="1" cap="none" smtClean="0">
                <a:solidFill>
                  <a:srgbClr val="3F3D3D"/>
                </a:solidFill>
                <a:latin typeface="MV Boli" pitchFamily="2" charset="0"/>
                <a:ea typeface="楷体" pitchFamily="49" charset="-122"/>
              </a:rPr>
              <a:t>侗寨</a:t>
            </a:r>
          </a:p>
        </p:txBody>
      </p:sp>
      <p:grpSp>
        <p:nvGrpSpPr>
          <p:cNvPr id="314" name="B8C4B52D-CC27-4507-AB9C-A16A06B17B57-L0-001.jpeg"/>
          <p:cNvGrpSpPr>
            <a:grpSpLocks/>
          </p:cNvGrpSpPr>
          <p:nvPr/>
        </p:nvGrpSpPr>
        <p:grpSpPr bwMode="auto">
          <a:xfrm>
            <a:off x="5386388" y="642938"/>
            <a:ext cx="5835650" cy="7772400"/>
            <a:chOff x="0" y="0"/>
            <a:chExt cx="5835144" cy="7771726"/>
          </a:xfrm>
        </p:grpSpPr>
        <p:pic>
          <p:nvPicPr>
            <p:cNvPr id="32779" name="B8C4B52D-CC27-4507-AB9C-A16A06B17B57-L0-001.jpeg" descr="B8C4B52D-CC27-4507-AB9C-A16A06B17B57-L0-001.jpe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7000" y="88900"/>
              <a:ext cx="5581145" cy="7441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80" name="B8C4B52D-CC27-4507-AB9C-A16A06B17B57-L0-001.jpeg" descr="B8C4B52D-CC27-4507-AB9C-A16A06B17B57-L0-001.jpeg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5835145" cy="7771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7" name="0046DB8E-1DFA-4BA4-A295-1023F8143CDD-L0-001.jpeg"/>
          <p:cNvGrpSpPr>
            <a:grpSpLocks/>
          </p:cNvGrpSpPr>
          <p:nvPr/>
        </p:nvGrpSpPr>
        <p:grpSpPr bwMode="auto">
          <a:xfrm>
            <a:off x="957263" y="1060450"/>
            <a:ext cx="6254750" cy="8331200"/>
            <a:chOff x="0" y="0"/>
            <a:chExt cx="6254750" cy="8331200"/>
          </a:xfrm>
        </p:grpSpPr>
        <p:pic>
          <p:nvPicPr>
            <p:cNvPr id="32777" name="0046DB8E-1DFA-4BA4-A295-1023F8143CDD-L0-001.jpeg" descr="0046DB8E-1DFA-4BA4-A295-1023F8143CDD-L0-001.jpe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7000" y="88900"/>
              <a:ext cx="6000750" cy="800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8" name="0046DB8E-1DFA-4BA4-A295-1023F8143CDD-L0-001.jpeg" descr="0046DB8E-1DFA-4BA4-A295-1023F8143CDD-L0-001.jpeg"/>
            <p:cNvPicPr>
              <a:picLocks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0"/>
              <a:ext cx="6254750" cy="833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0" name="E21C1773-D987-4A57-866C-91F5F38D4334-L0-001.jpeg"/>
          <p:cNvGrpSpPr>
            <a:grpSpLocks/>
          </p:cNvGrpSpPr>
          <p:nvPr/>
        </p:nvGrpSpPr>
        <p:grpSpPr bwMode="auto">
          <a:xfrm>
            <a:off x="6281738" y="407988"/>
            <a:ext cx="6215062" cy="8278812"/>
            <a:chOff x="0" y="0"/>
            <a:chExt cx="6215079" cy="8278306"/>
          </a:xfrm>
        </p:grpSpPr>
        <p:pic>
          <p:nvPicPr>
            <p:cNvPr id="32775" name="E21C1773-D987-4A57-866C-91F5F38D4334-L0-001.jpeg" descr="E21C1773-D987-4A57-866C-91F5F38D4334-L0-001.jpe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27000" y="88900"/>
              <a:ext cx="5961080" cy="7948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6" name="E21C1773-D987-4A57-866C-91F5F38D4334-L0-001.jpeg" descr="E21C1773-D987-4A57-866C-91F5F38D4334-L0-001.jpeg"/>
            <p:cNvPicPr>
              <a:picLocks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0" y="0"/>
              <a:ext cx="6215080" cy="8278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774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216DE1-D2F8-4ABD-BD77-10D7097F2DA3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zh-CN" smtClean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2" animBg="1" advAuto="0"/>
      <p:bldP spid="311" grpId="1" animBg="1" advAuto="0"/>
      <p:bldP spid="314" grpId="3" animBg="1" advAuto="0"/>
      <p:bldP spid="317" grpId="4" animBg="1" advAuto="0"/>
      <p:bldP spid="320" grpId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是全国著名革命纪念地、全国爱国主义教育基地、国家重点风景名胜区、中国优秀旅游城市。"/>
          <p:cNvSpPr txBox="1">
            <a:spLocks noGrp="1"/>
          </p:cNvSpPr>
          <p:nvPr>
            <p:ph type="title"/>
          </p:nvPr>
        </p:nvSpPr>
        <p:spPr bwMode="auto">
          <a:xfrm>
            <a:off x="3046413" y="7613650"/>
            <a:ext cx="9080500" cy="1514475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  <a:spcBef>
                <a:spcPts val="4200"/>
              </a:spcBef>
            </a:pPr>
            <a:r>
              <a:rPr lang="zh-CN" altLang="en-US" sz="3400" b="1" u="sng" cap="none" smtClean="0">
                <a:solidFill>
                  <a:srgbClr val="0F0F0F"/>
                </a:solidFill>
                <a:latin typeface="仿宋" pitchFamily="49" charset="-122"/>
                <a:ea typeface="仿宋" pitchFamily="49" charset="-122"/>
                <a:cs typeface="Avenir Next Ultra Light"/>
                <a:sym typeface="Avenir Next Ultra Light"/>
              </a:rPr>
              <a:t>是全国著名革命纪念地、全国爱国主义教育基地、国家重点风景名胜区、中国优秀旅游城市。</a:t>
            </a:r>
          </a:p>
        </p:txBody>
      </p:sp>
      <p:sp>
        <p:nvSpPr>
          <p:cNvPr id="324" name="7.韶山风景区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defTabSz="36671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4100" b="1" smtClean="0">
                <a:solidFill>
                  <a:srgbClr val="757575"/>
                </a:solidFill>
                <a:latin typeface="MV Boli" pitchFamily="2" charset="0"/>
                <a:ea typeface="楷体" pitchFamily="49" charset="-122"/>
              </a:rPr>
              <a:t>7.</a:t>
            </a:r>
            <a:r>
              <a:rPr lang="zh-CN" altLang="en-US" sz="4100" smtClean="0">
                <a:solidFill>
                  <a:srgbClr val="171616"/>
                </a:solidFill>
                <a:latin typeface="MV Boli" pitchFamily="2" charset="0"/>
                <a:ea typeface="楷体" pitchFamily="49" charset="-122"/>
                <a:cs typeface="Gill Sans Light"/>
                <a:sym typeface="Gill Sans Light"/>
              </a:rPr>
              <a:t>韶山风景区</a:t>
            </a:r>
          </a:p>
        </p:txBody>
      </p:sp>
      <p:grpSp>
        <p:nvGrpSpPr>
          <p:cNvPr id="327" name="BF3966C9-3474-4991-AA69-58C2273F7F81-L0-001.jpeg"/>
          <p:cNvGrpSpPr>
            <a:grpSpLocks/>
          </p:cNvGrpSpPr>
          <p:nvPr/>
        </p:nvGrpSpPr>
        <p:grpSpPr bwMode="auto">
          <a:xfrm>
            <a:off x="4140200" y="668338"/>
            <a:ext cx="8697913" cy="6662737"/>
            <a:chOff x="0" y="0"/>
            <a:chExt cx="8698468" cy="6663551"/>
          </a:xfrm>
        </p:grpSpPr>
        <p:pic>
          <p:nvPicPr>
            <p:cNvPr id="33798" name="BF3966C9-3474-4991-AA69-58C2273F7F81-L0-001.jpeg" descr="BF3966C9-3474-4991-AA69-58C2273F7F81-L0-001.jpeg"/>
            <p:cNvPicPr>
              <a:picLocks noChangeAspect="1"/>
            </p:cNvPicPr>
            <p:nvPr/>
          </p:nvPicPr>
          <p:blipFill>
            <a:blip r:embed="rId2"/>
            <a:srcRect l="11601" r="1605" b="13206"/>
            <a:stretch>
              <a:fillRect/>
            </a:stretch>
          </p:blipFill>
          <p:spPr bwMode="auto">
            <a:xfrm>
              <a:off x="127000" y="88900"/>
              <a:ext cx="8444469" cy="6333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799" name="BF3966C9-3474-4991-AA69-58C2273F7F81-L0-001.jpeg" descr="BF3966C9-3474-4991-AA69-58C2273F7F81-L0-001.jpeg"/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8698469" cy="6663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796" name="韶山是中国各族人民的伟大领袖毛泽东的故乡，也是他青少年时期生活、学习、劳动和从事革命活动的地方"/>
          <p:cNvSpPr txBox="1">
            <a:spLocks noChangeArrowheads="1"/>
          </p:cNvSpPr>
          <p:nvPr/>
        </p:nvSpPr>
        <p:spPr bwMode="auto">
          <a:xfrm>
            <a:off x="381000" y="2212975"/>
            <a:ext cx="3617913" cy="52165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50800" tIns="50800" rIns="50800" bIns="50800" anchor="ctr">
            <a:spAutoFit/>
          </a:bodyPr>
          <a:lstStyle/>
          <a:p>
            <a:pPr hangingPunct="0">
              <a:lnSpc>
                <a:spcPct val="175000"/>
              </a:lnSpc>
              <a:spcBef>
                <a:spcPts val="4200"/>
              </a:spcBef>
            </a:pPr>
            <a:r>
              <a:rPr lang="zh-CN" altLang="en-US" sz="3200" b="1" u="sng">
                <a:solidFill>
                  <a:srgbClr val="000000"/>
                </a:solidFill>
                <a:latin typeface="Avenir Next Ultra Light"/>
                <a:ea typeface="新宋体" pitchFamily="49" charset="-122"/>
                <a:cs typeface="Avenir Next Ultra Light"/>
                <a:sym typeface="Avenir Next Ultra Light"/>
              </a:rPr>
              <a:t> </a:t>
            </a:r>
            <a:r>
              <a:rPr lang="zh-CN" altLang="en-US" sz="3200" b="1" u="sng">
                <a:solidFill>
                  <a:srgbClr val="000000"/>
                </a:solidFill>
                <a:latin typeface="Avenir Next Ultra Light"/>
                <a:ea typeface="仿宋" pitchFamily="49" charset="-122"/>
                <a:cs typeface="Avenir Next Ultra Light"/>
                <a:sym typeface="Avenir Next Ultra Light"/>
              </a:rPr>
              <a:t>韶山是中国各族人民的伟大领袖毛泽东的故乡，也是他青少年时期生活、学习、劳动和从事革命活动的地方</a:t>
            </a:r>
          </a:p>
        </p:txBody>
      </p:sp>
      <p:sp>
        <p:nvSpPr>
          <p:cNvPr id="33797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0E97B1-DCE4-46EB-AB3E-82999D49B02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zh-CN" smtClean="0"/>
          </a:p>
        </p:txBody>
      </p:sp>
    </p:spTree>
  </p:cSld>
  <p:clrMapOvr>
    <a:masterClrMapping/>
  </p:clrMapOvr>
  <p:transition spd="med">
    <p:cover dir="d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5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1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4" animBg="1" advAuto="0"/>
      <p:bldP spid="324" grpId="1" animBg="1" advAuto="0"/>
      <p:bldP spid="327" grpId="3" animBg="1" advAuto="0"/>
      <p:bldP spid="3379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7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94113" y="2355850"/>
            <a:ext cx="691197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86" name="成组"/>
          <p:cNvGrpSpPr>
            <a:grpSpLocks/>
          </p:cNvGrpSpPr>
          <p:nvPr/>
        </p:nvGrpSpPr>
        <p:grpSpPr bwMode="auto">
          <a:xfrm>
            <a:off x="598488" y="3724275"/>
            <a:ext cx="2095500" cy="2481263"/>
            <a:chOff x="0" y="0"/>
            <a:chExt cx="2095500" cy="2481263"/>
          </a:xfrm>
        </p:grpSpPr>
        <p:sp>
          <p:nvSpPr>
            <p:cNvPr id="16455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2481263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400">
                <a:solidFill>
                  <a:srgbClr val="0F0F0F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56" name="南昌(340公里)…"/>
            <p:cNvSpPr txBox="1">
              <a:spLocks noChangeArrowheads="1"/>
            </p:cNvSpPr>
            <p:nvPr/>
          </p:nvSpPr>
          <p:spPr bwMode="auto">
            <a:xfrm>
              <a:off x="0" y="801688"/>
              <a:ext cx="2095500" cy="87630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>
              <a:spAutoFit/>
            </a:bodyPr>
            <a:lstStyle/>
            <a:p>
              <a:pPr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南昌</a:t>
              </a: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(340</a:t>
              </a: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公里</a:t>
              </a: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)</a:t>
              </a:r>
            </a:p>
            <a:p>
              <a:pPr defTabSz="914400" hangingPunct="0">
                <a:lnSpc>
                  <a:spcPct val="90000"/>
                </a:lnSpc>
                <a:spcBef>
                  <a:spcPts val="1000"/>
                </a:spcBef>
                <a:buSzPct val="100000"/>
                <a:buFontTx/>
                <a:buBlip>
                  <a:blip r:embed="rId3"/>
                </a:buBlip>
              </a:pP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长沙</a:t>
              </a:r>
            </a:p>
          </p:txBody>
        </p:sp>
      </p:grpSp>
      <p:grpSp>
        <p:nvGrpSpPr>
          <p:cNvPr id="16387" name="成组"/>
          <p:cNvGrpSpPr>
            <a:grpSpLocks/>
          </p:cNvGrpSpPr>
          <p:nvPr/>
        </p:nvGrpSpPr>
        <p:grpSpPr bwMode="auto">
          <a:xfrm>
            <a:off x="2973388" y="2212975"/>
            <a:ext cx="2095500" cy="984250"/>
            <a:chOff x="0" y="0"/>
            <a:chExt cx="2095500" cy="984250"/>
          </a:xfrm>
        </p:grpSpPr>
        <p:sp>
          <p:nvSpPr>
            <p:cNvPr id="16453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984250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b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800">
                <a:solidFill>
                  <a:srgbClr val="000000"/>
                </a:solidFill>
                <a:latin typeface="Calibri Light" pitchFamily="34" charset="0"/>
                <a:sym typeface="Calibri Light" pitchFamily="34" charset="0"/>
              </a:endParaRPr>
            </a:p>
          </p:txBody>
        </p:sp>
        <p:sp>
          <p:nvSpPr>
            <p:cNvPr id="16454" name="8．12"/>
            <p:cNvSpPr txBox="1">
              <a:spLocks noChangeArrowheads="1"/>
            </p:cNvSpPr>
            <p:nvPr/>
          </p:nvSpPr>
          <p:spPr bwMode="auto">
            <a:xfrm>
              <a:off x="0" y="508000"/>
              <a:ext cx="2095500" cy="47625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b">
              <a:spAutoFit/>
            </a:bodyPr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8</a:t>
              </a:r>
              <a:r>
                <a:rPr lang="zh-CN" altLang="en-US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．</a:t>
              </a:r>
              <a:r>
                <a:rPr lang="en-US" altLang="zh-CN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12</a:t>
              </a:r>
            </a:p>
          </p:txBody>
        </p:sp>
      </p:grpSp>
      <p:grpSp>
        <p:nvGrpSpPr>
          <p:cNvPr id="16388" name="成组"/>
          <p:cNvGrpSpPr>
            <a:grpSpLocks/>
          </p:cNvGrpSpPr>
          <p:nvPr/>
        </p:nvGrpSpPr>
        <p:grpSpPr bwMode="auto">
          <a:xfrm>
            <a:off x="2973388" y="3221038"/>
            <a:ext cx="2095500" cy="2408237"/>
            <a:chOff x="0" y="0"/>
            <a:chExt cx="2095500" cy="2481263"/>
          </a:xfrm>
        </p:grpSpPr>
        <p:sp>
          <p:nvSpPr>
            <p:cNvPr id="16451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2481263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4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52" name="长沙(544公      里）…"/>
            <p:cNvSpPr txBox="1">
              <a:spLocks noChangeArrowheads="1"/>
            </p:cNvSpPr>
            <p:nvPr/>
          </p:nvSpPr>
          <p:spPr bwMode="auto">
            <a:xfrm>
              <a:off x="0" y="443258"/>
              <a:ext cx="2095500" cy="1565306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203200" tIns="203200" rIns="203200" bIns="203200">
              <a:spAutoFit/>
            </a:bodyPr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i="1"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 </a:t>
              </a: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长沙</a:t>
              </a: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(544</a:t>
              </a: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公      里）</a:t>
              </a:r>
            </a:p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  <a:buSzPct val="100000"/>
                <a:buFontTx/>
                <a:buBlip>
                  <a:blip r:embed="rId3"/>
                </a:buBlip>
              </a:pP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江口县</a:t>
              </a:r>
            </a:p>
          </p:txBody>
        </p:sp>
      </p:grpSp>
      <p:grpSp>
        <p:nvGrpSpPr>
          <p:cNvPr id="150" name="成组"/>
          <p:cNvGrpSpPr>
            <a:grpSpLocks/>
          </p:cNvGrpSpPr>
          <p:nvPr/>
        </p:nvGrpSpPr>
        <p:grpSpPr bwMode="auto">
          <a:xfrm>
            <a:off x="5278438" y="1708150"/>
            <a:ext cx="2095500" cy="985838"/>
            <a:chOff x="0" y="0"/>
            <a:chExt cx="2095500" cy="985838"/>
          </a:xfrm>
        </p:grpSpPr>
        <p:sp>
          <p:nvSpPr>
            <p:cNvPr id="16449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985838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b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800">
                <a:solidFill>
                  <a:srgbClr val="000000"/>
                </a:solidFill>
                <a:latin typeface="Calibri Light" pitchFamily="34" charset="0"/>
                <a:sym typeface="Calibri Light" pitchFamily="34" charset="0"/>
              </a:endParaRPr>
            </a:p>
          </p:txBody>
        </p:sp>
        <p:sp>
          <p:nvSpPr>
            <p:cNvPr id="16450" name="8．13"/>
            <p:cNvSpPr txBox="1">
              <a:spLocks noChangeArrowheads="1"/>
            </p:cNvSpPr>
            <p:nvPr/>
          </p:nvSpPr>
          <p:spPr bwMode="auto">
            <a:xfrm>
              <a:off x="0" y="509587"/>
              <a:ext cx="2095500" cy="47625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b">
              <a:spAutoFit/>
            </a:bodyPr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8</a:t>
              </a:r>
              <a:r>
                <a:rPr lang="zh-CN" altLang="en-US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．</a:t>
              </a:r>
              <a:r>
                <a:rPr lang="en-US" altLang="zh-CN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13</a:t>
              </a:r>
            </a:p>
          </p:txBody>
        </p:sp>
      </p:grpSp>
      <p:grpSp>
        <p:nvGrpSpPr>
          <p:cNvPr id="153" name="成组"/>
          <p:cNvGrpSpPr>
            <a:grpSpLocks/>
          </p:cNvGrpSpPr>
          <p:nvPr/>
        </p:nvGrpSpPr>
        <p:grpSpPr bwMode="auto">
          <a:xfrm>
            <a:off x="5278438" y="2716213"/>
            <a:ext cx="2095500" cy="2481262"/>
            <a:chOff x="0" y="0"/>
            <a:chExt cx="2095500" cy="2481263"/>
          </a:xfrm>
        </p:grpSpPr>
        <p:sp>
          <p:nvSpPr>
            <p:cNvPr id="16447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2481263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4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48" name="江口县梵净山(150公里)…"/>
            <p:cNvSpPr txBox="1">
              <a:spLocks noChangeArrowheads="1"/>
            </p:cNvSpPr>
            <p:nvPr/>
          </p:nvSpPr>
          <p:spPr bwMode="auto">
            <a:xfrm>
              <a:off x="0" y="638175"/>
              <a:ext cx="2095500" cy="1204912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>
              <a:spAutoFit/>
            </a:bodyPr>
            <a:lstStyle/>
            <a:p>
              <a:pPr marL="342900" indent="-342900"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江口县梵净山</a:t>
              </a:r>
              <a:r>
                <a:rPr lang="en-US" altLang="zh-CN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(150</a:t>
              </a: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公里</a:t>
              </a:r>
              <a:r>
                <a:rPr lang="en-US" altLang="zh-CN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)</a:t>
              </a:r>
            </a:p>
            <a:p>
              <a:pPr marL="342900" indent="-342900" algn="ctr" defTabSz="914400" hangingPunct="0">
                <a:lnSpc>
                  <a:spcPct val="90000"/>
                </a:lnSpc>
                <a:spcBef>
                  <a:spcPts val="1000"/>
                </a:spcBef>
                <a:buSzPct val="118000"/>
                <a:buFontTx/>
                <a:buBlip>
                  <a:blip r:embed="rId3"/>
                </a:buBlip>
              </a:pP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镇远古镇</a:t>
              </a:r>
            </a:p>
          </p:txBody>
        </p:sp>
      </p:grpSp>
      <p:grpSp>
        <p:nvGrpSpPr>
          <p:cNvPr id="16391" name="成组"/>
          <p:cNvGrpSpPr>
            <a:grpSpLocks/>
          </p:cNvGrpSpPr>
          <p:nvPr/>
        </p:nvGrpSpPr>
        <p:grpSpPr bwMode="auto">
          <a:xfrm>
            <a:off x="7654925" y="1204913"/>
            <a:ext cx="2166938" cy="985837"/>
            <a:chOff x="0" y="0"/>
            <a:chExt cx="2095500" cy="985838"/>
          </a:xfrm>
        </p:grpSpPr>
        <p:sp>
          <p:nvSpPr>
            <p:cNvPr id="16445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985838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b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800">
                <a:solidFill>
                  <a:srgbClr val="000000"/>
                </a:solidFill>
                <a:latin typeface="Calibri Light" pitchFamily="34" charset="0"/>
                <a:sym typeface="Calibri Light" pitchFamily="34" charset="0"/>
              </a:endParaRPr>
            </a:p>
          </p:txBody>
        </p:sp>
        <p:sp>
          <p:nvSpPr>
            <p:cNvPr id="16446" name="8．14"/>
            <p:cNvSpPr txBox="1">
              <a:spLocks noChangeArrowheads="1"/>
            </p:cNvSpPr>
            <p:nvPr/>
          </p:nvSpPr>
          <p:spPr bwMode="auto">
            <a:xfrm>
              <a:off x="0" y="509588"/>
              <a:ext cx="2095500" cy="47625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b">
              <a:spAutoFit/>
            </a:bodyPr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8</a:t>
              </a:r>
              <a:r>
                <a:rPr lang="zh-CN" altLang="en-US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．</a:t>
              </a:r>
              <a:r>
                <a:rPr lang="en-US" altLang="zh-CN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14</a:t>
              </a:r>
            </a:p>
          </p:txBody>
        </p:sp>
      </p:grpSp>
      <p:grpSp>
        <p:nvGrpSpPr>
          <p:cNvPr id="159" name="成组"/>
          <p:cNvGrpSpPr>
            <a:grpSpLocks/>
          </p:cNvGrpSpPr>
          <p:nvPr/>
        </p:nvGrpSpPr>
        <p:grpSpPr bwMode="auto">
          <a:xfrm>
            <a:off x="7654925" y="1997075"/>
            <a:ext cx="2170113" cy="2701925"/>
            <a:chOff x="0" y="0"/>
            <a:chExt cx="2170246" cy="2701283"/>
          </a:xfrm>
        </p:grpSpPr>
        <p:sp>
          <p:nvSpPr>
            <p:cNvPr id="16443" name="矩形"/>
            <p:cNvSpPr>
              <a:spLocks noChangeArrowheads="1"/>
            </p:cNvSpPr>
            <p:nvPr/>
          </p:nvSpPr>
          <p:spPr bwMode="auto">
            <a:xfrm>
              <a:off x="0" y="0"/>
              <a:ext cx="2116556" cy="2349558"/>
            </a:xfrm>
            <a:prstGeom prst="rect">
              <a:avLst/>
            </a:prstGeom>
            <a:noFill/>
            <a:ln w="9525">
              <a:solidFill>
                <a:srgbClr val="D9D9D9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4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44" name="镇远古镇(120公里)…"/>
            <p:cNvSpPr txBox="1">
              <a:spLocks noChangeArrowheads="1"/>
            </p:cNvSpPr>
            <p:nvPr/>
          </p:nvSpPr>
          <p:spPr bwMode="auto">
            <a:xfrm>
              <a:off x="0" y="223531"/>
              <a:ext cx="2170247" cy="2477753"/>
            </a:xfrm>
            <a:prstGeom prst="rect">
              <a:avLst/>
            </a:prstGeom>
            <a:noFill/>
            <a:ln w="12700">
              <a:solidFill>
                <a:srgbClr val="0F0F0F"/>
              </a:solidFill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镇远古镇</a:t>
              </a: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(120</a:t>
              </a: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公里</a:t>
              </a: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)</a:t>
              </a:r>
            </a:p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  <a:buSzPct val="116000"/>
                <a:buFontTx/>
                <a:buBlip>
                  <a:blip r:embed="rId3"/>
                </a:buBlip>
              </a:pP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西江千户苗寨</a:t>
              </a:r>
            </a:p>
          </p:txBody>
        </p:sp>
      </p:grpSp>
      <p:grpSp>
        <p:nvGrpSpPr>
          <p:cNvPr id="16393" name="成组"/>
          <p:cNvGrpSpPr>
            <a:grpSpLocks/>
          </p:cNvGrpSpPr>
          <p:nvPr/>
        </p:nvGrpSpPr>
        <p:grpSpPr bwMode="auto">
          <a:xfrm>
            <a:off x="598488" y="2716213"/>
            <a:ext cx="2087562" cy="984250"/>
            <a:chOff x="0" y="0"/>
            <a:chExt cx="2095500" cy="984250"/>
          </a:xfrm>
        </p:grpSpPr>
        <p:sp>
          <p:nvSpPr>
            <p:cNvPr id="16441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984250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b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800">
                <a:solidFill>
                  <a:srgbClr val="000000"/>
                </a:solidFill>
                <a:latin typeface="Calibri Light" pitchFamily="34" charset="0"/>
                <a:sym typeface="Calibri Light" pitchFamily="34" charset="0"/>
              </a:endParaRPr>
            </a:p>
          </p:txBody>
        </p:sp>
        <p:sp>
          <p:nvSpPr>
            <p:cNvPr id="16442" name="8.11"/>
            <p:cNvSpPr txBox="1">
              <a:spLocks noChangeArrowheads="1"/>
            </p:cNvSpPr>
            <p:nvPr/>
          </p:nvSpPr>
          <p:spPr bwMode="auto">
            <a:xfrm>
              <a:off x="0" y="571500"/>
              <a:ext cx="2095500" cy="41275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b">
              <a:spAutoFit/>
            </a:bodyPr>
            <a:lstStyle/>
            <a:p>
              <a:pPr algn="ctr" defTabSz="914400" hangingPunct="0">
                <a:lnSpc>
                  <a:spcPct val="75000"/>
                </a:lnSpc>
                <a:spcBef>
                  <a:spcPts val="1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8.11</a:t>
              </a:r>
            </a:p>
          </p:txBody>
        </p:sp>
      </p:grpSp>
      <p:grpSp>
        <p:nvGrpSpPr>
          <p:cNvPr id="165" name="成组"/>
          <p:cNvGrpSpPr>
            <a:grpSpLocks/>
          </p:cNvGrpSpPr>
          <p:nvPr/>
        </p:nvGrpSpPr>
        <p:grpSpPr bwMode="auto">
          <a:xfrm>
            <a:off x="10102850" y="700088"/>
            <a:ext cx="2095500" cy="984250"/>
            <a:chOff x="0" y="0"/>
            <a:chExt cx="2095500" cy="984250"/>
          </a:xfrm>
        </p:grpSpPr>
        <p:sp>
          <p:nvSpPr>
            <p:cNvPr id="16439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984250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b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800">
                <a:solidFill>
                  <a:srgbClr val="000000"/>
                </a:solidFill>
                <a:latin typeface="Calibri Light" pitchFamily="34" charset="0"/>
                <a:sym typeface="Calibri Light" pitchFamily="34" charset="0"/>
              </a:endParaRPr>
            </a:p>
          </p:txBody>
        </p:sp>
        <p:sp>
          <p:nvSpPr>
            <p:cNvPr id="16440" name="8．15"/>
            <p:cNvSpPr txBox="1">
              <a:spLocks noChangeArrowheads="1"/>
            </p:cNvSpPr>
            <p:nvPr/>
          </p:nvSpPr>
          <p:spPr bwMode="auto">
            <a:xfrm>
              <a:off x="0" y="508000"/>
              <a:ext cx="2095500" cy="47625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b">
              <a:spAutoFit/>
            </a:bodyPr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8</a:t>
              </a:r>
              <a:r>
                <a:rPr lang="zh-CN" altLang="en-US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．</a:t>
              </a:r>
              <a:r>
                <a:rPr lang="en-US" altLang="zh-CN" sz="2800" b="1">
                  <a:solidFill>
                    <a:srgbClr val="000000"/>
                  </a:solidFill>
                  <a:latin typeface="Georgia" pitchFamily="18" charset="0"/>
                  <a:ea typeface="Gurmukhi MN"/>
                  <a:cs typeface="Gurmukhi MN"/>
                  <a:sym typeface="Gurmukhi MN"/>
                </a:rPr>
                <a:t>15</a:t>
              </a:r>
            </a:p>
          </p:txBody>
        </p:sp>
      </p:grpSp>
      <p:sp>
        <p:nvSpPr>
          <p:cNvPr id="166" name="文本"/>
          <p:cNvSpPr txBox="1">
            <a:spLocks noChangeArrowheads="1"/>
          </p:cNvSpPr>
          <p:nvPr/>
        </p:nvSpPr>
        <p:spPr bwMode="auto">
          <a:xfrm>
            <a:off x="9983788" y="2598738"/>
            <a:ext cx="2097087" cy="10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45719" rIns="45719" anchor="ctr">
            <a:spAutoFit/>
          </a:bodyPr>
          <a:lstStyle/>
          <a:p>
            <a:pPr algn="ctr" defTabSz="914400" hangingPunct="0">
              <a:lnSpc>
                <a:spcPct val="90000"/>
              </a:lnSpc>
              <a:spcBef>
                <a:spcPts val="1000"/>
              </a:spcBef>
            </a:pPr>
            <a:endParaRPr lang="zh-CN" altLang="en-US" sz="2400" b="1" i="1">
              <a:solidFill>
                <a:srgbClr val="000000"/>
              </a:solidFill>
              <a:latin typeface="Avenir Next"/>
              <a:ea typeface="Avenir Next"/>
              <a:cs typeface="Avenir Next"/>
              <a:sym typeface="Avenir Next"/>
            </a:endParaRPr>
          </a:p>
        </p:txBody>
      </p:sp>
      <p:grpSp>
        <p:nvGrpSpPr>
          <p:cNvPr id="16396" name="成组"/>
          <p:cNvGrpSpPr>
            <a:grpSpLocks/>
          </p:cNvGrpSpPr>
          <p:nvPr/>
        </p:nvGrpSpPr>
        <p:grpSpPr bwMode="auto">
          <a:xfrm>
            <a:off x="2563813" y="4030663"/>
            <a:ext cx="511175" cy="511175"/>
            <a:chOff x="0" y="0"/>
            <a:chExt cx="511175" cy="511175"/>
          </a:xfrm>
        </p:grpSpPr>
        <p:sp>
          <p:nvSpPr>
            <p:cNvPr id="16437" name="圆形"/>
            <p:cNvSpPr>
              <a:spLocks noChangeArrowheads="1"/>
            </p:cNvSpPr>
            <p:nvPr/>
          </p:nvSpPr>
          <p:spPr bwMode="auto">
            <a:xfrm>
              <a:off x="0" y="0"/>
              <a:ext cx="511175" cy="511175"/>
            </a:xfrm>
            <a:prstGeom prst="ellipse">
              <a:avLst/>
            </a:prstGeom>
            <a:solidFill>
              <a:srgbClr val="AFABAB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38" name="锯齿"/>
            <p:cNvSpPr>
              <a:spLocks noChangeArrowheads="1"/>
            </p:cNvSpPr>
            <p:nvPr/>
          </p:nvSpPr>
          <p:spPr bwMode="auto">
            <a:xfrm>
              <a:off x="182879" y="140335"/>
              <a:ext cx="180976" cy="242571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6397" name="成组"/>
          <p:cNvGrpSpPr>
            <a:grpSpLocks/>
          </p:cNvGrpSpPr>
          <p:nvPr/>
        </p:nvGrpSpPr>
        <p:grpSpPr bwMode="auto">
          <a:xfrm>
            <a:off x="4926013" y="3529013"/>
            <a:ext cx="511175" cy="511175"/>
            <a:chOff x="0" y="0"/>
            <a:chExt cx="511175" cy="511175"/>
          </a:xfrm>
        </p:grpSpPr>
        <p:sp>
          <p:nvSpPr>
            <p:cNvPr id="16435" name="圆形"/>
            <p:cNvSpPr>
              <a:spLocks noChangeArrowheads="1"/>
            </p:cNvSpPr>
            <p:nvPr/>
          </p:nvSpPr>
          <p:spPr bwMode="auto">
            <a:xfrm>
              <a:off x="0" y="0"/>
              <a:ext cx="511175" cy="511175"/>
            </a:xfrm>
            <a:prstGeom prst="ellipse">
              <a:avLst/>
            </a:prstGeom>
            <a:solidFill>
              <a:srgbClr val="AFABAB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36" name="锯齿"/>
            <p:cNvSpPr>
              <a:spLocks noChangeArrowheads="1"/>
            </p:cNvSpPr>
            <p:nvPr/>
          </p:nvSpPr>
          <p:spPr bwMode="auto">
            <a:xfrm>
              <a:off x="182879" y="140335"/>
              <a:ext cx="180976" cy="242571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6398" name="成组"/>
          <p:cNvGrpSpPr>
            <a:grpSpLocks/>
          </p:cNvGrpSpPr>
          <p:nvPr/>
        </p:nvGrpSpPr>
        <p:grpSpPr bwMode="auto">
          <a:xfrm>
            <a:off x="7223125" y="3005138"/>
            <a:ext cx="511175" cy="511175"/>
            <a:chOff x="0" y="0"/>
            <a:chExt cx="511175" cy="511175"/>
          </a:xfrm>
        </p:grpSpPr>
        <p:sp>
          <p:nvSpPr>
            <p:cNvPr id="16433" name="圆形"/>
            <p:cNvSpPr>
              <a:spLocks noChangeArrowheads="1"/>
            </p:cNvSpPr>
            <p:nvPr/>
          </p:nvSpPr>
          <p:spPr bwMode="auto">
            <a:xfrm>
              <a:off x="0" y="0"/>
              <a:ext cx="511175" cy="511175"/>
            </a:xfrm>
            <a:prstGeom prst="ellipse">
              <a:avLst/>
            </a:prstGeom>
            <a:solidFill>
              <a:srgbClr val="AFABAB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F0F0F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34" name="锯齿"/>
            <p:cNvSpPr>
              <a:spLocks noChangeArrowheads="1"/>
            </p:cNvSpPr>
            <p:nvPr/>
          </p:nvSpPr>
          <p:spPr bwMode="auto">
            <a:xfrm>
              <a:off x="182879" y="140335"/>
              <a:ext cx="180976" cy="242571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F0F0F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6399" name="成组"/>
          <p:cNvGrpSpPr>
            <a:grpSpLocks/>
          </p:cNvGrpSpPr>
          <p:nvPr/>
        </p:nvGrpSpPr>
        <p:grpSpPr bwMode="auto">
          <a:xfrm>
            <a:off x="9621838" y="2525713"/>
            <a:ext cx="511175" cy="511175"/>
            <a:chOff x="0" y="0"/>
            <a:chExt cx="511175" cy="511175"/>
          </a:xfrm>
        </p:grpSpPr>
        <p:sp>
          <p:nvSpPr>
            <p:cNvPr id="16431" name="圆形"/>
            <p:cNvSpPr>
              <a:spLocks noChangeArrowheads="1"/>
            </p:cNvSpPr>
            <p:nvPr/>
          </p:nvSpPr>
          <p:spPr bwMode="auto">
            <a:xfrm>
              <a:off x="0" y="0"/>
              <a:ext cx="511175" cy="511175"/>
            </a:xfrm>
            <a:prstGeom prst="ellipse">
              <a:avLst/>
            </a:prstGeom>
            <a:solidFill>
              <a:srgbClr val="AFABAB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32" name="锯齿"/>
            <p:cNvSpPr>
              <a:spLocks noChangeArrowheads="1"/>
            </p:cNvSpPr>
            <p:nvPr/>
          </p:nvSpPr>
          <p:spPr bwMode="auto">
            <a:xfrm>
              <a:off x="182879" y="140335"/>
              <a:ext cx="180976" cy="242571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sp>
        <p:nvSpPr>
          <p:cNvPr id="16400" name="双肩包"/>
          <p:cNvSpPr>
            <a:spLocks/>
          </p:cNvSpPr>
          <p:nvPr/>
        </p:nvSpPr>
        <p:spPr bwMode="auto">
          <a:xfrm>
            <a:off x="1173163" y="6677025"/>
            <a:ext cx="1325562" cy="1862138"/>
          </a:xfrm>
          <a:custGeom>
            <a:avLst/>
            <a:gdLst>
              <a:gd name="T0" fmla="*/ 41189949 w 21312"/>
              <a:gd name="T1" fmla="*/ 80252795 h 21600"/>
              <a:gd name="T2" fmla="*/ 41189949 w 21312"/>
              <a:gd name="T3" fmla="*/ 80252795 h 21600"/>
              <a:gd name="T4" fmla="*/ 41189949 w 21312"/>
              <a:gd name="T5" fmla="*/ 80252795 h 21600"/>
              <a:gd name="T6" fmla="*/ 41189949 w 21312"/>
              <a:gd name="T7" fmla="*/ 80252795 h 216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21312"/>
              <a:gd name="T13" fmla="*/ 0 h 21600"/>
              <a:gd name="T14" fmla="*/ 21312 w 21312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12" h="21600" extrusionOk="0">
                <a:moveTo>
                  <a:pt x="10717" y="0"/>
                </a:moveTo>
                <a:lnTo>
                  <a:pt x="10717" y="5"/>
                </a:lnTo>
                <a:cubicBezTo>
                  <a:pt x="9168" y="37"/>
                  <a:pt x="7996" y="361"/>
                  <a:pt x="7241" y="976"/>
                </a:cubicBezTo>
                <a:cubicBezTo>
                  <a:pt x="6406" y="1655"/>
                  <a:pt x="6372" y="2468"/>
                  <a:pt x="6389" y="2753"/>
                </a:cubicBezTo>
                <a:cubicBezTo>
                  <a:pt x="5712" y="2870"/>
                  <a:pt x="5319" y="2968"/>
                  <a:pt x="5319" y="2968"/>
                </a:cubicBezTo>
                <a:cubicBezTo>
                  <a:pt x="-288" y="4540"/>
                  <a:pt x="3" y="9640"/>
                  <a:pt x="3" y="9640"/>
                </a:cubicBezTo>
                <a:lnTo>
                  <a:pt x="3" y="18005"/>
                </a:lnTo>
                <a:cubicBezTo>
                  <a:pt x="3" y="19982"/>
                  <a:pt x="2245" y="21600"/>
                  <a:pt x="4986" y="21600"/>
                </a:cubicBezTo>
                <a:lnTo>
                  <a:pt x="16329" y="21600"/>
                </a:lnTo>
                <a:cubicBezTo>
                  <a:pt x="19070" y="21600"/>
                  <a:pt x="21312" y="19982"/>
                  <a:pt x="21312" y="18005"/>
                </a:cubicBezTo>
                <a:lnTo>
                  <a:pt x="21312" y="9640"/>
                </a:lnTo>
                <a:cubicBezTo>
                  <a:pt x="21312" y="4333"/>
                  <a:pt x="16220" y="2968"/>
                  <a:pt x="16220" y="2968"/>
                </a:cubicBezTo>
                <a:cubicBezTo>
                  <a:pt x="15912" y="2892"/>
                  <a:pt x="15604" y="2826"/>
                  <a:pt x="15297" y="2767"/>
                </a:cubicBezTo>
                <a:cubicBezTo>
                  <a:pt x="15315" y="2494"/>
                  <a:pt x="15292" y="1666"/>
                  <a:pt x="14444" y="976"/>
                </a:cubicBezTo>
                <a:cubicBezTo>
                  <a:pt x="13689" y="361"/>
                  <a:pt x="12518" y="37"/>
                  <a:pt x="10968" y="5"/>
                </a:cubicBezTo>
                <a:lnTo>
                  <a:pt x="10968" y="0"/>
                </a:lnTo>
                <a:cubicBezTo>
                  <a:pt x="10925" y="0"/>
                  <a:pt x="10885" y="1"/>
                  <a:pt x="10843" y="2"/>
                </a:cubicBezTo>
                <a:cubicBezTo>
                  <a:pt x="10800" y="1"/>
                  <a:pt x="10760" y="0"/>
                  <a:pt x="10717" y="0"/>
                </a:cubicBezTo>
                <a:close/>
                <a:moveTo>
                  <a:pt x="10843" y="1073"/>
                </a:moveTo>
                <a:cubicBezTo>
                  <a:pt x="11999" y="1087"/>
                  <a:pt x="12834" y="1288"/>
                  <a:pt x="13320" y="1676"/>
                </a:cubicBezTo>
                <a:cubicBezTo>
                  <a:pt x="13687" y="1968"/>
                  <a:pt x="13785" y="2320"/>
                  <a:pt x="13809" y="2535"/>
                </a:cubicBezTo>
                <a:cubicBezTo>
                  <a:pt x="11536" y="2264"/>
                  <a:pt x="9424" y="2369"/>
                  <a:pt x="7874" y="2544"/>
                </a:cubicBezTo>
                <a:cubicBezTo>
                  <a:pt x="7894" y="2335"/>
                  <a:pt x="7987" y="1984"/>
                  <a:pt x="8353" y="1686"/>
                </a:cubicBezTo>
                <a:cubicBezTo>
                  <a:pt x="8838" y="1291"/>
                  <a:pt x="9676" y="1087"/>
                  <a:pt x="10843" y="1073"/>
                </a:cubicBezTo>
                <a:close/>
                <a:moveTo>
                  <a:pt x="3694" y="11886"/>
                </a:moveTo>
                <a:lnTo>
                  <a:pt x="17779" y="11886"/>
                </a:lnTo>
                <a:lnTo>
                  <a:pt x="17779" y="11918"/>
                </a:lnTo>
                <a:lnTo>
                  <a:pt x="17779" y="12415"/>
                </a:lnTo>
                <a:lnTo>
                  <a:pt x="17779" y="16378"/>
                </a:lnTo>
                <a:lnTo>
                  <a:pt x="17779" y="18458"/>
                </a:lnTo>
                <a:cubicBezTo>
                  <a:pt x="17779" y="18737"/>
                  <a:pt x="17464" y="18966"/>
                  <a:pt x="17077" y="18966"/>
                </a:cubicBezTo>
                <a:lnTo>
                  <a:pt x="4395" y="18966"/>
                </a:lnTo>
                <a:cubicBezTo>
                  <a:pt x="4008" y="18966"/>
                  <a:pt x="3694" y="18737"/>
                  <a:pt x="3694" y="18458"/>
                </a:cubicBezTo>
                <a:lnTo>
                  <a:pt x="3694" y="16378"/>
                </a:lnTo>
                <a:lnTo>
                  <a:pt x="3694" y="12415"/>
                </a:lnTo>
                <a:lnTo>
                  <a:pt x="3694" y="11918"/>
                </a:lnTo>
                <a:lnTo>
                  <a:pt x="3694" y="11886"/>
                </a:lnTo>
                <a:close/>
                <a:moveTo>
                  <a:pt x="4537" y="12562"/>
                </a:moveTo>
                <a:lnTo>
                  <a:pt x="4537" y="12572"/>
                </a:lnTo>
                <a:cubicBezTo>
                  <a:pt x="4881" y="13718"/>
                  <a:pt x="6103" y="14569"/>
                  <a:pt x="7558" y="14569"/>
                </a:cubicBezTo>
                <a:lnTo>
                  <a:pt x="13915" y="14569"/>
                </a:lnTo>
                <a:cubicBezTo>
                  <a:pt x="15370" y="14569"/>
                  <a:pt x="16592" y="13718"/>
                  <a:pt x="16936" y="12572"/>
                </a:cubicBezTo>
                <a:lnTo>
                  <a:pt x="16936" y="12562"/>
                </a:lnTo>
                <a:lnTo>
                  <a:pt x="4537" y="12562"/>
                </a:lnTo>
                <a:close/>
                <a:moveTo>
                  <a:pt x="4537" y="13898"/>
                </a:moveTo>
                <a:lnTo>
                  <a:pt x="4537" y="18288"/>
                </a:lnTo>
                <a:lnTo>
                  <a:pt x="16936" y="18288"/>
                </a:lnTo>
                <a:lnTo>
                  <a:pt x="16936" y="13898"/>
                </a:lnTo>
                <a:cubicBezTo>
                  <a:pt x="16227" y="14632"/>
                  <a:pt x="15138" y="15106"/>
                  <a:pt x="13915" y="15106"/>
                </a:cubicBezTo>
                <a:lnTo>
                  <a:pt x="7558" y="15106"/>
                </a:lnTo>
                <a:cubicBezTo>
                  <a:pt x="6335" y="15106"/>
                  <a:pt x="5245" y="14632"/>
                  <a:pt x="4537" y="13898"/>
                </a:cubicBezTo>
                <a:close/>
              </a:path>
            </a:pathLst>
          </a:custGeom>
          <a:solidFill>
            <a:srgbClr val="993300"/>
          </a:solidFill>
          <a:ln w="12700">
            <a:solidFill>
              <a:srgbClr val="CC3300"/>
            </a:solidFill>
            <a:miter lim="400000"/>
            <a:headEnd/>
            <a:tailEnd/>
          </a:ln>
        </p:spPr>
        <p:txBody>
          <a:bodyPr lIns="50800" tIns="50800" rIns="50800" bIns="50800" anchor="ctr"/>
          <a:lstStyle/>
          <a:p>
            <a:endParaRPr lang="zh-CN" altLang="en-US"/>
          </a:p>
        </p:txBody>
      </p:sp>
      <p:grpSp>
        <p:nvGrpSpPr>
          <p:cNvPr id="16401" name="成组"/>
          <p:cNvGrpSpPr>
            <a:grpSpLocks/>
          </p:cNvGrpSpPr>
          <p:nvPr/>
        </p:nvGrpSpPr>
        <p:grpSpPr bwMode="auto">
          <a:xfrm>
            <a:off x="3549650" y="5813425"/>
            <a:ext cx="2178050" cy="1022350"/>
            <a:chOff x="0" y="0"/>
            <a:chExt cx="2177611" cy="1022817"/>
          </a:xfrm>
        </p:grpSpPr>
        <p:sp>
          <p:nvSpPr>
            <p:cNvPr id="16429" name="矩形"/>
            <p:cNvSpPr>
              <a:spLocks noChangeArrowheads="1"/>
            </p:cNvSpPr>
            <p:nvPr/>
          </p:nvSpPr>
          <p:spPr bwMode="auto">
            <a:xfrm>
              <a:off x="0" y="0"/>
              <a:ext cx="2177612" cy="1022818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b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800">
                <a:solidFill>
                  <a:srgbClr val="000000"/>
                </a:solidFill>
                <a:latin typeface="Calibri Light" pitchFamily="34" charset="0"/>
                <a:sym typeface="Calibri Light" pitchFamily="34" charset="0"/>
              </a:endParaRPr>
            </a:p>
          </p:txBody>
        </p:sp>
        <p:sp>
          <p:nvSpPr>
            <p:cNvPr id="16430" name="8.16"/>
            <p:cNvSpPr txBox="1">
              <a:spLocks noChangeArrowheads="1"/>
            </p:cNvSpPr>
            <p:nvPr/>
          </p:nvSpPr>
          <p:spPr bwMode="auto">
            <a:xfrm>
              <a:off x="0" y="479074"/>
              <a:ext cx="2177612" cy="543744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b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2800">
                  <a:solidFill>
                    <a:srgbClr val="000000"/>
                  </a:solidFill>
                  <a:latin typeface="Georgia" pitchFamily="18" charset="0"/>
                  <a:ea typeface="ヒラギノ明朝 ProN W6"/>
                  <a:cs typeface="ヒラギノ明朝 ProN W6"/>
                  <a:sym typeface="ヒラギノ明朝 ProN W6"/>
                </a:rPr>
                <a:t>8.16</a:t>
              </a:r>
            </a:p>
          </p:txBody>
        </p:sp>
      </p:grpSp>
      <p:grpSp>
        <p:nvGrpSpPr>
          <p:cNvPr id="16402" name="成组"/>
          <p:cNvGrpSpPr>
            <a:grpSpLocks/>
          </p:cNvGrpSpPr>
          <p:nvPr/>
        </p:nvGrpSpPr>
        <p:grpSpPr bwMode="auto">
          <a:xfrm>
            <a:off x="3549650" y="6821488"/>
            <a:ext cx="2197100" cy="2600325"/>
            <a:chOff x="0" y="0"/>
            <a:chExt cx="2196692" cy="2601083"/>
          </a:xfrm>
        </p:grpSpPr>
        <p:sp>
          <p:nvSpPr>
            <p:cNvPr id="16427" name="矩形"/>
            <p:cNvSpPr>
              <a:spLocks noChangeArrowheads="1"/>
            </p:cNvSpPr>
            <p:nvPr/>
          </p:nvSpPr>
          <p:spPr bwMode="auto">
            <a:xfrm>
              <a:off x="0" y="0"/>
              <a:ext cx="2196693" cy="2601084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just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4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28" name="从江县(8.6公里)…"/>
            <p:cNvSpPr txBox="1">
              <a:spLocks noChangeArrowheads="1"/>
            </p:cNvSpPr>
            <p:nvPr/>
          </p:nvSpPr>
          <p:spPr bwMode="auto">
            <a:xfrm>
              <a:off x="0" y="96405"/>
              <a:ext cx="2196693" cy="2007059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0" tIns="0" rIns="0" bIns="0"/>
            <a:lstStyle/>
            <a:p>
              <a:pPr algn="just" defTabSz="914400" hangingPunct="0">
                <a:spcBef>
                  <a:spcPts val="100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从江县</a:t>
              </a:r>
              <a:r>
                <a:rPr lang="en-US" altLang="zh-CN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(8.6</a:t>
              </a: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公里</a:t>
              </a:r>
              <a:r>
                <a:rPr lang="en-US" altLang="zh-CN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)</a:t>
              </a:r>
            </a:p>
            <a:p>
              <a:pPr algn="just" defTabSz="914400" hangingPunct="0">
                <a:spcBef>
                  <a:spcPts val="1000"/>
                </a:spcBef>
                <a:buSzPct val="100000"/>
                <a:buFontTx/>
                <a:buBlip>
                  <a:blip r:embed="rId3"/>
                </a:buBlip>
              </a:pP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岜沙 </a:t>
              </a:r>
              <a:r>
                <a:rPr lang="en-US" altLang="zh-CN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(370</a:t>
              </a: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公里）</a:t>
              </a:r>
            </a:p>
            <a:p>
              <a:pPr algn="just" defTabSz="914400" hangingPunct="0">
                <a:spcBef>
                  <a:spcPts val="1000"/>
                </a:spcBef>
                <a:buSzPct val="100000"/>
                <a:buFontTx/>
                <a:buBlip>
                  <a:blip r:embed="rId3"/>
                </a:buBlip>
              </a:pP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肇兴桐寨</a:t>
              </a:r>
            </a:p>
            <a:p>
              <a:pPr algn="just" defTabSz="914400" hangingPunct="0">
                <a:spcBef>
                  <a:spcPts val="1000"/>
                </a:spcBef>
                <a:buSzPct val="100000"/>
              </a:pPr>
              <a:endParaRPr lang="zh-CN" altLang="en-US" sz="24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cs typeface="Avenir Heavy"/>
                <a:sym typeface="Avenir Heavy"/>
              </a:endParaRPr>
            </a:p>
          </p:txBody>
        </p:sp>
      </p:grpSp>
      <p:grpSp>
        <p:nvGrpSpPr>
          <p:cNvPr id="188" name="成组"/>
          <p:cNvGrpSpPr>
            <a:grpSpLocks/>
          </p:cNvGrpSpPr>
          <p:nvPr/>
        </p:nvGrpSpPr>
        <p:grpSpPr bwMode="auto">
          <a:xfrm>
            <a:off x="6789738" y="5740400"/>
            <a:ext cx="2095500" cy="984250"/>
            <a:chOff x="0" y="0"/>
            <a:chExt cx="2095500" cy="984250"/>
          </a:xfrm>
        </p:grpSpPr>
        <p:sp>
          <p:nvSpPr>
            <p:cNvPr id="16425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984250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b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800">
                <a:solidFill>
                  <a:srgbClr val="0F0F0F"/>
                </a:solidFill>
                <a:latin typeface="Calibri Light" pitchFamily="34" charset="0"/>
                <a:sym typeface="Calibri Light" pitchFamily="34" charset="0"/>
              </a:endParaRPr>
            </a:p>
          </p:txBody>
        </p:sp>
        <p:sp>
          <p:nvSpPr>
            <p:cNvPr id="16426" name="8．17"/>
            <p:cNvSpPr txBox="1">
              <a:spLocks noChangeArrowheads="1"/>
            </p:cNvSpPr>
            <p:nvPr/>
          </p:nvSpPr>
          <p:spPr bwMode="auto">
            <a:xfrm>
              <a:off x="0" y="508000"/>
              <a:ext cx="2095500" cy="47625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b">
              <a:spAutoFit/>
            </a:bodyPr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2800">
                  <a:solidFill>
                    <a:srgbClr val="000000"/>
                  </a:solidFill>
                  <a:latin typeface="Georgia" pitchFamily="18" charset="0"/>
                  <a:ea typeface="ヒラギノ明朝 ProN W6"/>
                  <a:cs typeface="ヒラギノ明朝 ProN W6"/>
                  <a:sym typeface="ヒラギノ明朝 ProN W6"/>
                </a:rPr>
                <a:t>8.17</a:t>
              </a:r>
            </a:p>
          </p:txBody>
        </p:sp>
      </p:grpSp>
      <p:grpSp>
        <p:nvGrpSpPr>
          <p:cNvPr id="16404" name="成组"/>
          <p:cNvGrpSpPr>
            <a:grpSpLocks/>
          </p:cNvGrpSpPr>
          <p:nvPr/>
        </p:nvGrpSpPr>
        <p:grpSpPr bwMode="auto">
          <a:xfrm>
            <a:off x="6789738" y="6748463"/>
            <a:ext cx="2100262" cy="2481262"/>
            <a:chOff x="-4762" y="0"/>
            <a:chExt cx="2100262" cy="2481263"/>
          </a:xfrm>
        </p:grpSpPr>
        <p:sp>
          <p:nvSpPr>
            <p:cNvPr id="16423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2481263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4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24" name="桐寨(850公里)…"/>
            <p:cNvSpPr txBox="1">
              <a:spLocks noChangeArrowheads="1"/>
            </p:cNvSpPr>
            <p:nvPr/>
          </p:nvSpPr>
          <p:spPr bwMode="auto">
            <a:xfrm>
              <a:off x="-4762" y="336550"/>
              <a:ext cx="2095500" cy="87630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>
              <a:spAutoFit/>
            </a:bodyPr>
            <a:lstStyle/>
            <a:p>
              <a:pPr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>
                  <a:solidFill>
                    <a:srgbClr val="000000"/>
                  </a:solidFill>
                  <a:latin typeface="Georgia" pitchFamily="18" charset="0"/>
                  <a:ea typeface="楷体" pitchFamily="49" charset="-122"/>
                  <a:cs typeface="Avenir Next"/>
                  <a:sym typeface="Avenir Next"/>
                </a:rPr>
                <a:t>桐</a:t>
              </a: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寨</a:t>
              </a:r>
              <a:r>
                <a:rPr lang="en-US" altLang="zh-CN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(850</a:t>
              </a: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公里</a:t>
              </a:r>
              <a:r>
                <a:rPr lang="en-US" altLang="zh-CN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)</a:t>
              </a:r>
            </a:p>
            <a:p>
              <a:pPr defTabSz="914400" hangingPunct="0">
                <a:lnSpc>
                  <a:spcPct val="90000"/>
                </a:lnSpc>
                <a:spcBef>
                  <a:spcPts val="1000"/>
                </a:spcBef>
                <a:buSzPct val="115000"/>
                <a:buFontTx/>
                <a:buBlip>
                  <a:blip r:embed="rId3"/>
                </a:buBlip>
              </a:pP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韶山</a:t>
              </a:r>
            </a:p>
          </p:txBody>
        </p:sp>
      </p:grpSp>
      <p:grpSp>
        <p:nvGrpSpPr>
          <p:cNvPr id="16405" name="成组"/>
          <p:cNvGrpSpPr>
            <a:grpSpLocks/>
          </p:cNvGrpSpPr>
          <p:nvPr/>
        </p:nvGrpSpPr>
        <p:grpSpPr bwMode="auto">
          <a:xfrm>
            <a:off x="9958388" y="5813425"/>
            <a:ext cx="2095500" cy="985838"/>
            <a:chOff x="0" y="0"/>
            <a:chExt cx="2095500" cy="985838"/>
          </a:xfrm>
        </p:grpSpPr>
        <p:sp>
          <p:nvSpPr>
            <p:cNvPr id="16421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985838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b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800">
                <a:solidFill>
                  <a:srgbClr val="000000"/>
                </a:solidFill>
                <a:latin typeface="Calibri Light" pitchFamily="34" charset="0"/>
                <a:sym typeface="Calibri Light" pitchFamily="34" charset="0"/>
              </a:endParaRPr>
            </a:p>
          </p:txBody>
        </p:sp>
        <p:sp>
          <p:nvSpPr>
            <p:cNvPr id="16422" name="8．18"/>
            <p:cNvSpPr txBox="1">
              <a:spLocks noChangeArrowheads="1"/>
            </p:cNvSpPr>
            <p:nvPr/>
          </p:nvSpPr>
          <p:spPr bwMode="auto">
            <a:xfrm>
              <a:off x="0" y="509588"/>
              <a:ext cx="2095500" cy="47625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b">
              <a:spAutoFit/>
            </a:bodyPr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2800">
                  <a:solidFill>
                    <a:srgbClr val="000000"/>
                  </a:solidFill>
                  <a:latin typeface="Georgia" pitchFamily="18" charset="0"/>
                  <a:ea typeface="ヒラギノ明朝 ProN W6"/>
                  <a:cs typeface="ヒラギノ明朝 ProN W6"/>
                  <a:sym typeface="ヒラギノ明朝 ProN W6"/>
                </a:rPr>
                <a:t>8</a:t>
              </a:r>
              <a:r>
                <a:rPr lang="zh-CN" altLang="en-US" sz="2800">
                  <a:solidFill>
                    <a:srgbClr val="000000"/>
                  </a:solidFill>
                  <a:latin typeface="Georgia" pitchFamily="18" charset="0"/>
                  <a:ea typeface="ヒラギノ明朝 ProN W6"/>
                  <a:cs typeface="ヒラギノ明朝 ProN W6"/>
                  <a:sym typeface="ヒラギノ明朝 ProN W6"/>
                </a:rPr>
                <a:t> </a:t>
              </a:r>
              <a:r>
                <a:rPr lang="en-US" altLang="zh-CN" sz="2800">
                  <a:solidFill>
                    <a:srgbClr val="000000"/>
                  </a:solidFill>
                  <a:latin typeface="Georgia" pitchFamily="18" charset="0"/>
                  <a:ea typeface="ヒラギノ明朝 ProN W6"/>
                  <a:cs typeface="ヒラギノ明朝 ProN W6"/>
                  <a:sym typeface="ヒラギノ明朝 ProN W6"/>
                </a:rPr>
                <a:t>. 18</a:t>
              </a:r>
            </a:p>
          </p:txBody>
        </p:sp>
      </p:grpSp>
      <p:grpSp>
        <p:nvGrpSpPr>
          <p:cNvPr id="16406" name="成组"/>
          <p:cNvGrpSpPr>
            <a:grpSpLocks/>
          </p:cNvGrpSpPr>
          <p:nvPr/>
        </p:nvGrpSpPr>
        <p:grpSpPr bwMode="auto">
          <a:xfrm>
            <a:off x="9958388" y="6748463"/>
            <a:ext cx="2095500" cy="2481262"/>
            <a:chOff x="0" y="0"/>
            <a:chExt cx="2095500" cy="2481263"/>
          </a:xfrm>
        </p:grpSpPr>
        <p:sp>
          <p:nvSpPr>
            <p:cNvPr id="16419" name="矩形"/>
            <p:cNvSpPr>
              <a:spLocks noChangeArrowheads="1"/>
            </p:cNvSpPr>
            <p:nvPr/>
          </p:nvSpPr>
          <p:spPr bwMode="auto">
            <a:xfrm>
              <a:off x="0" y="0"/>
              <a:ext cx="2095500" cy="2481263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4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20" name="韶山(毛泽东故居)…"/>
            <p:cNvSpPr txBox="1">
              <a:spLocks noChangeArrowheads="1"/>
            </p:cNvSpPr>
            <p:nvPr/>
          </p:nvSpPr>
          <p:spPr bwMode="auto">
            <a:xfrm>
              <a:off x="0" y="638175"/>
              <a:ext cx="2095500" cy="1204913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>
              <a:spAutoFit/>
            </a:bodyPr>
            <a:lstStyle/>
            <a:p>
              <a:pPr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i="1"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  </a:t>
              </a: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韶山</a:t>
              </a:r>
              <a:r>
                <a:rPr lang="en-US" altLang="zh-CN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(</a:t>
              </a: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毛泽东故居</a:t>
              </a:r>
              <a:r>
                <a:rPr lang="en-US" altLang="zh-CN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)</a:t>
              </a:r>
            </a:p>
            <a:p>
              <a:pPr defTabSz="914400" hangingPunct="0">
                <a:lnSpc>
                  <a:spcPct val="90000"/>
                </a:lnSpc>
                <a:spcBef>
                  <a:spcPts val="1000"/>
                </a:spcBef>
                <a:buSzPct val="100000"/>
                <a:buFontTx/>
                <a:buBlip>
                  <a:blip r:embed="rId3"/>
                </a:buBlip>
              </a:pPr>
              <a:r>
                <a:rPr lang="zh-CN" altLang="en-US" sz="240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  <a:cs typeface="Avenir Heavy"/>
                  <a:sym typeface="Avenir Heavy"/>
                </a:rPr>
                <a:t>南昌</a:t>
              </a:r>
            </a:p>
          </p:txBody>
        </p:sp>
      </p:grpSp>
      <p:grpSp>
        <p:nvGrpSpPr>
          <p:cNvPr id="16407" name="成组"/>
          <p:cNvGrpSpPr>
            <a:grpSpLocks/>
          </p:cNvGrpSpPr>
          <p:nvPr/>
        </p:nvGrpSpPr>
        <p:grpSpPr bwMode="auto">
          <a:xfrm>
            <a:off x="5976938" y="7173913"/>
            <a:ext cx="511175" cy="511175"/>
            <a:chOff x="0" y="0"/>
            <a:chExt cx="511175" cy="511175"/>
          </a:xfrm>
        </p:grpSpPr>
        <p:sp>
          <p:nvSpPr>
            <p:cNvPr id="16417" name="圆形"/>
            <p:cNvSpPr>
              <a:spLocks noChangeArrowheads="1"/>
            </p:cNvSpPr>
            <p:nvPr/>
          </p:nvSpPr>
          <p:spPr bwMode="auto">
            <a:xfrm>
              <a:off x="0" y="0"/>
              <a:ext cx="511175" cy="511175"/>
            </a:xfrm>
            <a:prstGeom prst="ellipse">
              <a:avLst/>
            </a:prstGeom>
            <a:solidFill>
              <a:srgbClr val="AFABAB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18" name="锯齿"/>
            <p:cNvSpPr>
              <a:spLocks noChangeArrowheads="1"/>
            </p:cNvSpPr>
            <p:nvPr/>
          </p:nvSpPr>
          <p:spPr bwMode="auto">
            <a:xfrm>
              <a:off x="182879" y="140335"/>
              <a:ext cx="180976" cy="242571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16408" name="成组"/>
          <p:cNvGrpSpPr>
            <a:grpSpLocks/>
          </p:cNvGrpSpPr>
          <p:nvPr/>
        </p:nvGrpSpPr>
        <p:grpSpPr bwMode="auto">
          <a:xfrm>
            <a:off x="9140825" y="7280275"/>
            <a:ext cx="569913" cy="569913"/>
            <a:chOff x="0" y="0"/>
            <a:chExt cx="570289" cy="570289"/>
          </a:xfrm>
        </p:grpSpPr>
        <p:sp>
          <p:nvSpPr>
            <p:cNvPr id="16415" name="圆形"/>
            <p:cNvSpPr>
              <a:spLocks noChangeArrowheads="1"/>
            </p:cNvSpPr>
            <p:nvPr/>
          </p:nvSpPr>
          <p:spPr bwMode="auto">
            <a:xfrm>
              <a:off x="0" y="0"/>
              <a:ext cx="570290" cy="570290"/>
            </a:xfrm>
            <a:prstGeom prst="ellipse">
              <a:avLst/>
            </a:prstGeom>
            <a:solidFill>
              <a:srgbClr val="AFABAB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16" name="锯齿"/>
            <p:cNvSpPr>
              <a:spLocks noChangeArrowheads="1"/>
            </p:cNvSpPr>
            <p:nvPr/>
          </p:nvSpPr>
          <p:spPr bwMode="auto">
            <a:xfrm>
              <a:off x="204028" y="156563"/>
              <a:ext cx="201905" cy="270623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/>
              <a:endParaRPr lang="zh-CN" altLang="en-US" sz="18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</p:grpSp>
      <p:sp>
        <p:nvSpPr>
          <p:cNvPr id="16409" name="幻灯片编号"/>
          <p:cNvSpPr>
            <a:spLocks noGrp="1"/>
          </p:cNvSpPr>
          <p:nvPr>
            <p:ph type="sldNum" sz="quarter" idx="10"/>
          </p:nvPr>
        </p:nvSpPr>
        <p:spPr bwMode="auto">
          <a:xfrm>
            <a:off x="12223750" y="8763000"/>
            <a:ext cx="2286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36D8A9-BAC9-41A0-873F-1927C490ECA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zh-CN" smtClean="0"/>
          </a:p>
        </p:txBody>
      </p:sp>
      <p:sp>
        <p:nvSpPr>
          <p:cNvPr id="205" name="行程安排"/>
          <p:cNvSpPr txBox="1">
            <a:spLocks noGrp="1"/>
          </p:cNvSpPr>
          <p:nvPr>
            <p:ph type="title" idx="4294967295"/>
          </p:nvPr>
        </p:nvSpPr>
        <p:spPr>
          <a:xfrm>
            <a:off x="1147763" y="733425"/>
            <a:ext cx="3509962" cy="1092200"/>
          </a:xfr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 u="sng" cap="none" smtClean="0">
                <a:solidFill>
                  <a:srgbClr val="313131"/>
                </a:solidFill>
                <a:latin typeface="Segoe Script" pitchFamily="34" charset="0"/>
                <a:ea typeface="楷体" pitchFamily="49" charset="-122"/>
                <a:cs typeface="ヒラギノ明朝 ProN W6"/>
                <a:sym typeface="ヒラギノ明朝 ProN W6"/>
              </a:rPr>
              <a:t>行程安排</a:t>
            </a:r>
          </a:p>
        </p:txBody>
      </p:sp>
      <p:grpSp>
        <p:nvGrpSpPr>
          <p:cNvPr id="16411" name="成组"/>
          <p:cNvGrpSpPr>
            <a:grpSpLocks/>
          </p:cNvGrpSpPr>
          <p:nvPr/>
        </p:nvGrpSpPr>
        <p:grpSpPr bwMode="auto">
          <a:xfrm>
            <a:off x="10102850" y="1708150"/>
            <a:ext cx="2170113" cy="2701925"/>
            <a:chOff x="0" y="0"/>
            <a:chExt cx="2170246" cy="2701283"/>
          </a:xfrm>
        </p:grpSpPr>
        <p:sp>
          <p:nvSpPr>
            <p:cNvPr id="16413" name="矩形"/>
            <p:cNvSpPr>
              <a:spLocks noChangeArrowheads="1"/>
            </p:cNvSpPr>
            <p:nvPr/>
          </p:nvSpPr>
          <p:spPr bwMode="auto">
            <a:xfrm>
              <a:off x="0" y="0"/>
              <a:ext cx="2116556" cy="2349558"/>
            </a:xfrm>
            <a:prstGeom prst="rect">
              <a:avLst/>
            </a:prstGeom>
            <a:noFill/>
            <a:ln w="9525">
              <a:solidFill>
                <a:srgbClr val="0F0F0F"/>
              </a:solidFill>
              <a:prstDash val="sysDash"/>
              <a:round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endParaRPr lang="zh-CN" altLang="en-US" sz="2400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6414" name="西江千户苗寨(25.2公里)…"/>
            <p:cNvSpPr txBox="1">
              <a:spLocks noChangeArrowheads="1"/>
            </p:cNvSpPr>
            <p:nvPr/>
          </p:nvSpPr>
          <p:spPr bwMode="auto">
            <a:xfrm>
              <a:off x="0" y="223531"/>
              <a:ext cx="2170247" cy="2477753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西江千户苗寨</a:t>
              </a: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(25.2</a:t>
              </a: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公里</a:t>
              </a: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)</a:t>
              </a:r>
            </a:p>
            <a:p>
              <a:pPr algn="ctr" defTabSz="914400" hangingPunct="0">
                <a:lnSpc>
                  <a:spcPct val="90000"/>
                </a:lnSpc>
                <a:spcBef>
                  <a:spcPts val="1000"/>
                </a:spcBef>
                <a:buSzPct val="100000"/>
                <a:buFontTx/>
                <a:buBlip>
                  <a:blip r:embed="rId3"/>
                </a:buBlip>
              </a:pP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郎德上寨</a:t>
              </a: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(268.6</a:t>
              </a: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公里</a:t>
              </a: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)</a:t>
              </a:r>
            </a:p>
            <a:p>
              <a:pPr algn="just" defTabSz="914400" hangingPunct="0">
                <a:lnSpc>
                  <a:spcPct val="90000"/>
                </a:lnSpc>
                <a:spcBef>
                  <a:spcPts val="1000"/>
                </a:spcBef>
                <a:buSzPct val="100000"/>
                <a:buFontTx/>
                <a:buBlip>
                  <a:blip r:embed="rId3"/>
                </a:buBlip>
              </a:pPr>
              <a:r>
                <a:rPr lang="en-US" altLang="zh-CN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 </a:t>
              </a:r>
              <a:r>
                <a:rPr lang="zh-CN" altLang="en-US" sz="2400">
                  <a:solidFill>
                    <a:srgbClr val="0F0F0F"/>
                  </a:solidFill>
                  <a:latin typeface="楷体" pitchFamily="49" charset="-122"/>
                  <a:ea typeface="楷体" pitchFamily="49" charset="-122"/>
                  <a:cs typeface="Avenir Next"/>
                  <a:sym typeface="Avenir Next"/>
                </a:rPr>
                <a:t>从江县</a:t>
              </a:r>
            </a:p>
            <a:p>
              <a:pPr algn="just" defTabSz="914400" hangingPunct="0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zh-CN" altLang="en-US" sz="2400">
                <a:solidFill>
                  <a:srgbClr val="0F0F0F"/>
                </a:solidFill>
                <a:latin typeface="楷体" pitchFamily="49" charset="-122"/>
                <a:ea typeface="楷体" pitchFamily="49" charset="-122"/>
                <a:cs typeface="Avenir Next"/>
                <a:sym typeface="Avenir Next"/>
              </a:endParaRPr>
            </a:p>
          </p:txBody>
        </p:sp>
      </p:grpSp>
      <p:sp>
        <p:nvSpPr>
          <p:cNvPr id="16412" name="AutoShape 75"/>
          <p:cNvSpPr>
            <a:spLocks noChangeArrowheads="1"/>
          </p:cNvSpPr>
          <p:nvPr/>
        </p:nvSpPr>
        <p:spPr bwMode="auto">
          <a:xfrm>
            <a:off x="309563" y="844550"/>
            <a:ext cx="914400" cy="914400"/>
          </a:xfrm>
          <a:prstGeom prst="sun">
            <a:avLst>
              <a:gd name="adj" fmla="val 25000"/>
            </a:avLst>
          </a:prstGeom>
          <a:solidFill>
            <a:srgbClr val="CC3300"/>
          </a:solidFill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1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6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6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16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3" animBg="1" advAuto="0"/>
      <p:bldP spid="16387" grpId="4" animBg="1" advAuto="0"/>
      <p:bldP spid="16388" grpId="5" animBg="1" advAuto="0"/>
      <p:bldP spid="150" grpId="6" animBg="1" advAuto="0"/>
      <p:bldP spid="153" grpId="7" animBg="1" advAuto="0"/>
      <p:bldP spid="16391" grpId="8" animBg="1" advAuto="0"/>
      <p:bldP spid="159" grpId="9" animBg="1" advAuto="0"/>
      <p:bldP spid="16393" grpId="2" animBg="1" advAuto="0"/>
      <p:bldP spid="165" grpId="10" animBg="1" advAuto="0"/>
      <p:bldP spid="166" grpId="11" animBg="1" advAuto="0"/>
      <p:bldP spid="16401" grpId="13" animBg="1" advAuto="0"/>
      <p:bldP spid="16402" grpId="14" animBg="1" advAuto="0"/>
      <p:bldP spid="188" grpId="15" animBg="1" advAuto="0"/>
      <p:bldP spid="16404" grpId="16" animBg="1" advAuto="0"/>
      <p:bldP spid="16405" grpId="17" animBg="1" advAuto="0"/>
      <p:bldP spid="16406" grpId="18" animBg="1" advAuto="0"/>
      <p:bldP spid="205" grpId="1" animBg="1" advAuto="0"/>
      <p:bldP spid="16411" grpId="1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1893年12月26日毛泽东诞生在这里。从故居堂屋转过右厢房、卧室、廊檐和碓屋之间，可看到毛泽东的全家照，日常器皿和各种农具，其中陈列着毛泽东少年时期用过的扁担、水桶、锄头等。"/>
          <p:cNvSpPr txBox="1">
            <a:spLocks noGrp="1"/>
          </p:cNvSpPr>
          <p:nvPr>
            <p:ph type="title"/>
          </p:nvPr>
        </p:nvSpPr>
        <p:spPr bwMode="auto">
          <a:xfrm>
            <a:off x="6573838" y="484188"/>
            <a:ext cx="6121400" cy="3097212"/>
          </a:xfrm>
        </p:spPr>
        <p:txBody>
          <a:bodyPr vert="horz" wrap="square" numCol="1" anchor="ctr" anchorCtr="0" compatLnSpc="1">
            <a:prstTxWarp prst="textNoShape">
              <a:avLst/>
            </a:prstTxWarp>
          </a:bodyPr>
          <a:lstStyle/>
          <a:p>
            <a:pPr defTabSz="449263" eaLnBrk="1" hangingPunct="1">
              <a:lnSpc>
                <a:spcPct val="150000"/>
              </a:lnSpc>
              <a:spcBef>
                <a:spcPts val="2400"/>
              </a:spcBef>
            </a:pPr>
            <a:r>
              <a:rPr lang="zh-CN" altLang="en-US" sz="2300" cap="none" smtClean="0"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rPr lang="en-US" altLang="zh-CN" sz="2300" cap="none" smtClean="0">
                <a:latin typeface="Segoe Print" pitchFamily="2" charset="0"/>
                <a:ea typeface="宋体" charset="-122"/>
                <a:cs typeface="Gill Sans"/>
                <a:sym typeface="Gill Sans"/>
              </a:rPr>
              <a:t>1893</a:t>
            </a:r>
            <a:r>
              <a:rPr lang="zh-CN" altLang="en-US" sz="2300" cap="none" smtClean="0">
                <a:latin typeface="Segoe Print" pitchFamily="2" charset="0"/>
                <a:ea typeface="宋体" charset="-122"/>
                <a:cs typeface="Gill Sans"/>
                <a:sym typeface="Gill Sans"/>
              </a:rPr>
              <a:t>年</a:t>
            </a:r>
            <a:r>
              <a:rPr lang="en-US" altLang="zh-CN" sz="2300" cap="none" smtClean="0">
                <a:latin typeface="Segoe Print" pitchFamily="2" charset="0"/>
                <a:ea typeface="宋体" charset="-122"/>
                <a:cs typeface="Gill Sans"/>
                <a:sym typeface="Gill Sans"/>
              </a:rPr>
              <a:t>12</a:t>
            </a:r>
            <a:r>
              <a:rPr lang="zh-CN" altLang="en-US" sz="2300" cap="none" smtClean="0">
                <a:latin typeface="Segoe Print" pitchFamily="2" charset="0"/>
                <a:ea typeface="宋体" charset="-122"/>
                <a:cs typeface="Gill Sans"/>
                <a:sym typeface="Gill Sans"/>
              </a:rPr>
              <a:t>月</a:t>
            </a:r>
            <a:r>
              <a:rPr lang="en-US" altLang="zh-CN" sz="2300" cap="none" smtClean="0">
                <a:latin typeface="Segoe Print" pitchFamily="2" charset="0"/>
                <a:ea typeface="宋体" charset="-122"/>
                <a:cs typeface="Gill Sans"/>
                <a:sym typeface="Gill Sans"/>
              </a:rPr>
              <a:t>26</a:t>
            </a:r>
            <a:r>
              <a:rPr lang="zh-CN" altLang="en-US" sz="2300" cap="none" smtClean="0">
                <a:latin typeface="Segoe Print" pitchFamily="2" charset="0"/>
                <a:ea typeface="宋体" charset="-122"/>
                <a:cs typeface="Gill Sans"/>
                <a:sym typeface="Gill Sans"/>
              </a:rPr>
              <a:t>日毛泽东诞生在这里。从故居堂屋转过右厢房、卧室、廊檐和碓屋之间，可看到毛泽东的全家照，日常器皿和各种农具，其中陈列着毛泽东少年时期用过的扁担、水桶、锄头等。</a:t>
            </a:r>
          </a:p>
        </p:txBody>
      </p:sp>
      <p:grpSp>
        <p:nvGrpSpPr>
          <p:cNvPr id="334" name="C97C6F1F-B911-4354-BD8C-C9CC5B8B9B83-L0-001.jpeg"/>
          <p:cNvGrpSpPr>
            <a:grpSpLocks/>
          </p:cNvGrpSpPr>
          <p:nvPr/>
        </p:nvGrpSpPr>
        <p:grpSpPr bwMode="auto">
          <a:xfrm>
            <a:off x="4918075" y="3692525"/>
            <a:ext cx="7894638" cy="6061075"/>
            <a:chOff x="0" y="0"/>
            <a:chExt cx="7894687" cy="6060714"/>
          </a:xfrm>
        </p:grpSpPr>
        <p:pic>
          <p:nvPicPr>
            <p:cNvPr id="34823" name="C97C6F1F-B911-4354-BD8C-C9CC5B8B9B83-L0-001.jpeg" descr="C97C6F1F-B911-4354-BD8C-C9CC5B8B9B83-L0-001.jpe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7000" y="88900"/>
              <a:ext cx="7640688" cy="5730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4" name="C97C6F1F-B911-4354-BD8C-C9CC5B8B9B83-L0-001.jpeg" descr="C97C6F1F-B911-4354-BD8C-C9CC5B8B9B83-L0-001.jpeg"/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7894688" cy="6060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7" name="BFDE1383-F31D-48A2-A483-944BB3DA81A1-L0-001.jpeg"/>
          <p:cNvGrpSpPr>
            <a:grpSpLocks/>
          </p:cNvGrpSpPr>
          <p:nvPr/>
        </p:nvGrpSpPr>
        <p:grpSpPr bwMode="auto">
          <a:xfrm rot="-409644">
            <a:off x="165100" y="3005138"/>
            <a:ext cx="6673850" cy="5157787"/>
            <a:chOff x="0" y="0"/>
            <a:chExt cx="6673098" cy="5157223"/>
          </a:xfrm>
        </p:grpSpPr>
        <p:pic>
          <p:nvPicPr>
            <p:cNvPr id="34821" name="BFDE1383-F31D-48A2-A483-944BB3DA81A1-L0-001.jpeg" descr="BFDE1383-F31D-48A2-A483-944BB3DA81A1-L0-001.jpe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2399" y="88900"/>
              <a:ext cx="6368299" cy="477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2" name="BFDE1383-F31D-48A2-A483-944BB3DA81A1-L0-001.jpeg" descr="BFDE1383-F31D-48A2-A483-944BB3DA81A1-L0-001.jpeg"/>
            <p:cNvPicPr>
              <a:picLocks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1" y="0"/>
              <a:ext cx="6673099" cy="5157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820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6762FF-4CAC-4595-9D48-EB1EC454408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zh-CN" smtClean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1" animBg="1" advAuto="0"/>
      <p:bldP spid="334" grpId="2" animBg="1" advAuto="0"/>
      <p:bldP spid="337" grpId="3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he End"/>
          <p:cNvSpPr txBox="1">
            <a:spLocks noGrp="1"/>
          </p:cNvSpPr>
          <p:nvPr>
            <p:ph type="body" idx="14"/>
          </p:nvPr>
        </p:nvSpPr>
        <p:spPr>
          <a:xfrm>
            <a:off x="1246188" y="4013200"/>
            <a:ext cx="10464800" cy="11620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z="5800" b="1" smtClean="0">
                <a:latin typeface="MV Boli" pitchFamily="2" charset="0"/>
                <a:ea typeface="Party LET"/>
                <a:cs typeface="Party LET"/>
                <a:sym typeface="Party LET"/>
              </a:rPr>
              <a:t>The End</a:t>
            </a:r>
          </a:p>
        </p:txBody>
      </p:sp>
      <p:sp>
        <p:nvSpPr>
          <p:cNvPr id="35842" name="幻灯片编号"/>
          <p:cNvSpPr>
            <a:spLocks noGrp="1"/>
          </p:cNvSpPr>
          <p:nvPr>
            <p:ph type="sldNum" sz="quarter" idx="15"/>
          </p:nvPr>
        </p:nvSpPr>
        <p:spPr bwMode="auto">
          <a:xfrm>
            <a:off x="12166600" y="8763000"/>
            <a:ext cx="3429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ED6519-8DD2-4BB7-89DE-99638C55A27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zh-CN" smtClean="0"/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A826E3F6-FCF3-42EB-86DC-0B5DE5F8818F-L0-001.jpeg" descr="A826E3F6-FCF3-42EB-86DC-0B5DE5F8818F-L0-001.jpeg"/>
          <p:cNvPicPr>
            <a:picLocks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6337300" y="414338"/>
            <a:ext cx="6538913" cy="8818562"/>
          </a:xfrm>
          <a:ln w="12700">
            <a:miter lim="400000"/>
          </a:ln>
        </p:spPr>
      </p:pic>
      <p:sp>
        <p:nvSpPr>
          <p:cNvPr id="211" name="岳麓书院…"/>
          <p:cNvSpPr txBox="1">
            <a:spLocks noGrp="1"/>
          </p:cNvSpPr>
          <p:nvPr>
            <p:ph type="title"/>
          </p:nvPr>
        </p:nvSpPr>
        <p:spPr bwMode="auto">
          <a:xfrm>
            <a:off x="309563" y="2212975"/>
            <a:ext cx="5829300" cy="6257925"/>
          </a:xfrm>
        </p:spPr>
        <p:txBody>
          <a:bodyPr vert="horz" wrap="square" lIns="0" tIns="0" rIns="0" bIns="0" numCol="1" anchorCtr="0" compatLnSpc="1">
            <a:prstTxWarp prst="textNoShape">
              <a:avLst/>
            </a:prstTxWarp>
          </a:bodyPr>
          <a:lstStyle/>
          <a:p>
            <a:pPr marL="376238" indent="-376238" defTabSz="525463" eaLnBrk="1" hangingPunct="1">
              <a:lnSpc>
                <a:spcPct val="150000"/>
              </a:lnSpc>
              <a:spcBef>
                <a:spcPts val="2800"/>
              </a:spcBef>
            </a:pPr>
            <a:r>
              <a:rPr lang="zh-CN" altLang="en-US" sz="3000" i="1" cap="none" smtClean="0">
                <a:latin typeface="Avenir Light"/>
                <a:ea typeface="Avenir Light"/>
                <a:cs typeface="Avenir Light"/>
                <a:sym typeface="Avenir Light"/>
              </a:rPr>
              <a:t>     </a:t>
            </a:r>
            <a:r>
              <a:rPr lang="zh-CN" altLang="en-US" sz="3000" i="1" cap="none" smtClean="0">
                <a:solidFill>
                  <a:srgbClr val="0F0F0F"/>
                </a:solidFill>
                <a:latin typeface="新宋体" pitchFamily="49" charset="-122"/>
                <a:ea typeface="新宋体" pitchFamily="49" charset="-122"/>
                <a:cs typeface="Avenir Light"/>
                <a:sym typeface="Avenir Light"/>
              </a:rPr>
              <a:t>岳麓书院</a:t>
            </a:r>
            <a:r>
              <a:rPr lang="zh-CN" altLang="en-US" sz="3000" i="1" cap="none" smtClean="0">
                <a:solidFill>
                  <a:srgbClr val="0F0F0F"/>
                </a:solidFill>
                <a:latin typeface="Avenir Light"/>
                <a:ea typeface="Avenir Light"/>
                <a:cs typeface="Avenir Light"/>
                <a:sym typeface="Avenir Light"/>
              </a:rPr>
              <a:t/>
            </a:r>
            <a:br>
              <a:rPr lang="zh-CN" altLang="en-US" sz="3000" i="1" cap="none" smtClean="0">
                <a:solidFill>
                  <a:srgbClr val="0F0F0F"/>
                </a:solidFill>
                <a:latin typeface="Avenir Light"/>
                <a:ea typeface="Avenir Light"/>
                <a:cs typeface="Avenir Light"/>
                <a:sym typeface="Avenir Light"/>
              </a:rPr>
            </a:br>
            <a:r>
              <a:rPr lang="zh-CN" altLang="en-US" sz="3000" i="1" cap="none" smtClean="0">
                <a:solidFill>
                  <a:srgbClr val="0F0F0F"/>
                </a:solidFill>
                <a:latin typeface="Avenir Light"/>
                <a:ea typeface="Avenir Light"/>
                <a:cs typeface="Avenir Light"/>
                <a:sym typeface="Avenir Light"/>
              </a:rPr>
              <a:t>    </a:t>
            </a:r>
            <a:r>
              <a:rPr lang="zh-CN" altLang="en-US" sz="2800" cap="none" smtClean="0">
                <a:solidFill>
                  <a:srgbClr val="0F0F0F"/>
                </a:solidFill>
                <a:latin typeface="楷体" pitchFamily="49" charset="-122"/>
                <a:ea typeface="楷体" pitchFamily="49" charset="-122"/>
                <a:sym typeface="Avenir Book"/>
              </a:rPr>
              <a:t>岳麓书院是中国历史上赫赫闻名的四大书院之一，坐落于中国历史文化名城湖南长沙湘江西岸的岳麓山脚下，作为世界上最古老的学府之一，其古代传统的书院建筑至今被完整保存，每一组院落、每一块石碑、每一枚砖瓦、每一支风荷，都闪烁着时光淬炼的人文精神。</a:t>
            </a:r>
          </a:p>
        </p:txBody>
      </p:sp>
      <p:sp>
        <p:nvSpPr>
          <p:cNvPr id="212" name="1．长沙"/>
          <p:cNvSpPr txBox="1">
            <a:spLocks noGrp="1"/>
          </p:cNvSpPr>
          <p:nvPr>
            <p:ph type="body" sz="quarter" idx="1"/>
          </p:nvPr>
        </p:nvSpPr>
        <p:spPr>
          <a:xfrm>
            <a:off x="525463" y="1204913"/>
            <a:ext cx="5829300" cy="838200"/>
          </a:xfrm>
        </p:spPr>
        <p:txBody>
          <a:bodyPr/>
          <a:lstStyle/>
          <a:p>
            <a:pPr lvl="1" indent="141288" defTabSz="361950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3900" smtClean="0">
                <a:solidFill>
                  <a:srgbClr val="717171"/>
                </a:solidFill>
                <a:latin typeface="Segoe Script" pitchFamily="34" charset="0"/>
                <a:ea typeface="新宋体" pitchFamily="49" charset="-122"/>
                <a:cs typeface="Avenir Heavy"/>
                <a:sym typeface="Avenir Heavy"/>
              </a:rPr>
              <a:t>1</a:t>
            </a:r>
            <a:r>
              <a:rPr lang="zh-CN" altLang="en-US" sz="3900" smtClean="0">
                <a:solidFill>
                  <a:srgbClr val="717171"/>
                </a:solidFill>
                <a:latin typeface="Segoe Script" pitchFamily="34" charset="0"/>
                <a:ea typeface="新宋体" pitchFamily="49" charset="-122"/>
                <a:cs typeface="Avenir Heavy"/>
                <a:sym typeface="Avenir Heavy"/>
              </a:rPr>
              <a:t>．</a:t>
            </a:r>
            <a:r>
              <a:rPr lang="zh-CN" altLang="en-US" sz="3900" smtClean="0">
                <a:latin typeface="新宋体" pitchFamily="49" charset="-122"/>
                <a:ea typeface="新宋体" pitchFamily="49" charset="-122"/>
                <a:cs typeface="Avenir Light"/>
                <a:sym typeface="Avenir Light"/>
              </a:rPr>
              <a:t>长沙</a:t>
            </a:r>
          </a:p>
        </p:txBody>
      </p:sp>
      <p:sp>
        <p:nvSpPr>
          <p:cNvPr id="17412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223750" y="8763000"/>
            <a:ext cx="2286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D6178D-53BE-445A-B8EB-66034EE2169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CN" smtClean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2" animBg="1" advAuto="0"/>
      <p:bldP spid="211" grpId="4" animBg="1"/>
      <p:bldP spid="21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2E7775FB-3277-49B6-ABBB-F2FC9C225400-L0-001.jpeg" descr="2E7775FB-3277-49B6-ABBB-F2FC9C225400-L0-001.jpeg"/>
          <p:cNvPicPr>
            <a:picLocks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6470650" y="514350"/>
            <a:ext cx="5867400" cy="3865563"/>
          </a:xfrm>
          <a:ln w="12700">
            <a:miter lim="400000"/>
          </a:ln>
        </p:spPr>
      </p:pic>
      <p:pic>
        <p:nvPicPr>
          <p:cNvPr id="216" name="6949381C-2AE9-4049-916C-24AA58C87473-L0-001.jpeg" descr="6949381C-2AE9-4049-916C-24AA58C87473-L0-001.jpeg"/>
          <p:cNvPicPr>
            <a:picLocks/>
          </p:cNvPicPr>
          <p:nvPr>
            <p:ph type="pic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6502400" y="4516438"/>
            <a:ext cx="6292850" cy="4173537"/>
          </a:xfrm>
          <a:ln w="12700">
            <a:miter lim="400000"/>
          </a:ln>
        </p:spPr>
      </p:pic>
      <p:pic>
        <p:nvPicPr>
          <p:cNvPr id="217" name="48977127-988C-46A9-AAE7-2C7A18F8580B-L0-001.jpeg" descr="48977127-988C-46A9-AAE7-2C7A18F8580B-L0-001.jpeg"/>
          <p:cNvPicPr>
            <a:picLocks/>
          </p:cNvPicPr>
          <p:nvPr>
            <p:ph type="pic" idx="15"/>
          </p:nvPr>
        </p:nvPicPr>
        <p:blipFill>
          <a:blip r:embed="rId4"/>
          <a:srcRect/>
          <a:stretch>
            <a:fillRect/>
          </a:stretch>
        </p:blipFill>
        <p:spPr>
          <a:xfrm>
            <a:off x="525463" y="915988"/>
            <a:ext cx="5829300" cy="8001000"/>
          </a:xfrm>
          <a:ln w="12700">
            <a:miter lim="400000"/>
          </a:ln>
        </p:spPr>
      </p:pic>
      <p:sp>
        <p:nvSpPr>
          <p:cNvPr id="18436" name="幻灯片编号"/>
          <p:cNvSpPr>
            <a:spLocks noGrp="1"/>
          </p:cNvSpPr>
          <p:nvPr>
            <p:ph type="sldNum" sz="quarter" idx="16"/>
          </p:nvPr>
        </p:nvSpPr>
        <p:spPr bwMode="auto">
          <a:xfrm>
            <a:off x="12223750" y="8763000"/>
            <a:ext cx="2286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4FB37C-B7F6-43E9-9417-0CA9BDABCD22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 smtClean="0"/>
          </a:p>
        </p:txBody>
      </p:sp>
      <p:sp>
        <p:nvSpPr>
          <p:cNvPr id="219" name="↑↑↑爱晚亭"/>
          <p:cNvSpPr txBox="1">
            <a:spLocks noGrp="1"/>
          </p:cNvSpPr>
          <p:nvPr>
            <p:ph type="body" idx="4294967295"/>
          </p:nvPr>
        </p:nvSpPr>
        <p:spPr>
          <a:xfrm>
            <a:off x="7581900" y="6100763"/>
            <a:ext cx="11925300" cy="5727700"/>
          </a:xfrm>
        </p:spPr>
        <p:txBody>
          <a:bodyPr/>
          <a:lstStyle/>
          <a:p>
            <a:pPr marL="0" indent="0" eaLnBrk="1" hangingPunct="1">
              <a:buSzTx/>
              <a:buFontTx/>
              <a:buNone/>
            </a:pPr>
            <a:r>
              <a:rPr lang="zh-CN" altLang="en-US" smtClean="0">
                <a:latin typeface="Segoe Script" pitchFamily="34" charset="0"/>
                <a:ea typeface="Meiryo" pitchFamily="34" charset="-128"/>
                <a:cs typeface="Avenir Light"/>
                <a:sym typeface="Avenir Light"/>
              </a:rPr>
              <a:t>↑↑↑</a:t>
            </a:r>
            <a:r>
              <a:rPr lang="zh-CN" altLang="en-US" smtClean="0">
                <a:latin typeface="楷体" pitchFamily="49" charset="-122"/>
                <a:ea typeface="楷体" pitchFamily="49" charset="-122"/>
                <a:cs typeface="Avenir Light"/>
                <a:sym typeface="Avenir Light"/>
              </a:rPr>
              <a:t>爱晚亭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2" animBg="1" advAuto="0"/>
      <p:bldP spid="216" grpId="3" animBg="1" advAuto="0"/>
      <p:bldP spid="217" grpId="1" animBg="1" advAuto="0"/>
      <p:bldP spid="219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39FBC179-464A-474E-AEC5-D7A48A76A622-L0-001.jpeg" descr="39FBC179-464A-474E-AEC5-D7A48A76A622-L0-001.jpeg"/>
          <p:cNvPicPr>
            <a:picLocks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2789238"/>
            <a:ext cx="6408738" cy="6356350"/>
          </a:xfrm>
          <a:ln w="12700">
            <a:miter lim="400000"/>
          </a:ln>
        </p:spPr>
      </p:pic>
      <p:sp>
        <p:nvSpPr>
          <p:cNvPr id="19458" name="橘子洲"/>
          <p:cNvSpPr txBox="1">
            <a:spLocks noGrp="1"/>
          </p:cNvSpPr>
          <p:nvPr>
            <p:ph type="title"/>
          </p:nvPr>
        </p:nvSpPr>
        <p:spPr bwMode="auto">
          <a:xfrm>
            <a:off x="525463" y="555625"/>
            <a:ext cx="11988800" cy="190500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20000"/>
              </a:lnSpc>
              <a:buClr>
                <a:srgbClr val="BEBEBE"/>
              </a:buClr>
              <a:buSzPct val="125000"/>
              <a:buFontTx/>
              <a:buChar char="•"/>
            </a:pPr>
            <a:r>
              <a:rPr lang="zh-CN" altLang="en-US" sz="4000" cap="none" smtClean="0">
                <a:solidFill>
                  <a:srgbClr val="0F0F0F"/>
                </a:solidFill>
                <a:latin typeface="宋体-方正超大字符集" pitchFamily="65" charset="-122"/>
                <a:ea typeface="宋体-方正超大字符集" pitchFamily="65" charset="-122"/>
                <a:cs typeface="Avenir Light"/>
                <a:sym typeface="Avenir Light"/>
              </a:rPr>
              <a:t>橘子洲</a:t>
            </a:r>
          </a:p>
        </p:txBody>
      </p:sp>
      <p:sp>
        <p:nvSpPr>
          <p:cNvPr id="223" name="橘子洲位于长沙市区中湘江江心，是湘江中最大的名洲，由南至北，横贯江心，西望岳麓山，东临长沙城，四面环水，绵延数十里，狭处横约40米，宽处横约140米，形状是一个长岛，是长沙的重要名胜之一、长沙“山、水、洲、城”旅游格局的核心要素。"/>
          <p:cNvSpPr txBox="1">
            <a:spLocks noGrp="1"/>
          </p:cNvSpPr>
          <p:nvPr>
            <p:ph type="body" sz="half" idx="1"/>
          </p:nvPr>
        </p:nvSpPr>
        <p:spPr>
          <a:xfrm>
            <a:off x="7150100" y="2355850"/>
            <a:ext cx="5600700" cy="65405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SzTx/>
              <a:buFontTx/>
              <a:buNone/>
            </a:pPr>
            <a:r>
              <a:rPr lang="zh-CN" altLang="en-US" smtClean="0">
                <a:latin typeface="楷体" pitchFamily="49" charset="-122"/>
                <a:ea typeface="楷体" pitchFamily="49" charset="-122"/>
                <a:cs typeface="Avenir Light"/>
                <a:sym typeface="Avenir Light"/>
              </a:rPr>
              <a:t>    </a:t>
            </a:r>
            <a:r>
              <a:rPr lang="zh-CN" altLang="en-US" smtClean="0">
                <a:solidFill>
                  <a:srgbClr val="0F0F0F"/>
                </a:solidFill>
                <a:latin typeface="楷体" pitchFamily="49" charset="-122"/>
                <a:ea typeface="楷体" pitchFamily="49" charset="-122"/>
                <a:cs typeface="Avenir Light"/>
                <a:sym typeface="Avenir Light"/>
              </a:rPr>
              <a:t>橘子洲位于长沙市区中湘江江心，是湘江中最大的名洲，由南至北，横贯江心，西望岳麓山，东临长沙城，四面环水，绵延数十里，狭处横约</a:t>
            </a:r>
            <a:r>
              <a:rPr lang="en-US" altLang="zh-CN" smtClean="0">
                <a:solidFill>
                  <a:srgbClr val="0F0F0F"/>
                </a:solidFill>
                <a:latin typeface="楷体" pitchFamily="49" charset="-122"/>
                <a:ea typeface="楷体" pitchFamily="49" charset="-122"/>
                <a:cs typeface="Avenir Light"/>
                <a:sym typeface="Avenir Light"/>
              </a:rPr>
              <a:t>40</a:t>
            </a:r>
            <a:r>
              <a:rPr lang="zh-CN" altLang="en-US" smtClean="0">
                <a:solidFill>
                  <a:srgbClr val="0F0F0F"/>
                </a:solidFill>
                <a:latin typeface="楷体" pitchFamily="49" charset="-122"/>
                <a:ea typeface="楷体" pitchFamily="49" charset="-122"/>
                <a:cs typeface="Avenir Light"/>
                <a:sym typeface="Avenir Light"/>
              </a:rPr>
              <a:t>米，宽处横约</a:t>
            </a:r>
            <a:r>
              <a:rPr lang="en-US" altLang="zh-CN" smtClean="0">
                <a:solidFill>
                  <a:srgbClr val="0F0F0F"/>
                </a:solidFill>
                <a:latin typeface="楷体" pitchFamily="49" charset="-122"/>
                <a:ea typeface="楷体" pitchFamily="49" charset="-122"/>
                <a:cs typeface="Avenir Light"/>
                <a:sym typeface="Avenir Light"/>
              </a:rPr>
              <a:t>140</a:t>
            </a:r>
            <a:r>
              <a:rPr lang="zh-CN" altLang="en-US" smtClean="0">
                <a:solidFill>
                  <a:srgbClr val="0F0F0F"/>
                </a:solidFill>
                <a:latin typeface="楷体" pitchFamily="49" charset="-122"/>
                <a:ea typeface="楷体" pitchFamily="49" charset="-122"/>
                <a:cs typeface="Avenir Light"/>
                <a:sym typeface="Avenir Light"/>
              </a:rPr>
              <a:t>米，形状是一个长岛，是长沙的重要名胜之一、长沙“山、水、洲、城”旅游格局的核心要素。</a:t>
            </a:r>
          </a:p>
        </p:txBody>
      </p:sp>
      <p:sp>
        <p:nvSpPr>
          <p:cNvPr id="19460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223750" y="8763000"/>
            <a:ext cx="2286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A73C6F-6CCB-42DA-B440-37BAA3205B1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zh-CN" smtClean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animBg="1" advAuto="0"/>
      <p:bldP spid="223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67CA8B53-7CCA-4FDB-B9BD-5F371C23F36F-L0-001.jpeg" descr="67CA8B53-7CCA-4FDB-B9BD-5F371C23F36F-L0-001.jpeg"/>
          <p:cNvPicPr>
            <a:picLocks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25463" y="700088"/>
            <a:ext cx="12014200" cy="6007100"/>
          </a:xfrm>
          <a:ln w="12700">
            <a:miter lim="400000"/>
          </a:ln>
        </p:spPr>
      </p:pic>
      <p:sp>
        <p:nvSpPr>
          <p:cNvPr id="20482" name="毛主席青年艺术雕塑↑↑↑"/>
          <p:cNvSpPr txBox="1">
            <a:spLocks noGrp="1"/>
          </p:cNvSpPr>
          <p:nvPr>
            <p:ph type="title"/>
          </p:nvPr>
        </p:nvSpPr>
        <p:spPr bwMode="auto">
          <a:xfrm>
            <a:off x="4214813" y="6672263"/>
            <a:ext cx="5086350" cy="488950"/>
          </a:xfrm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defTabSz="233363" eaLnBrk="1" hangingPunct="1"/>
            <a:r>
              <a:rPr lang="zh-CN" altLang="en-US" sz="2500" cap="none" smtClean="0">
                <a:latin typeface="楷体" pitchFamily="49" charset="-122"/>
                <a:ea typeface="楷体" pitchFamily="49" charset="-122"/>
              </a:rPr>
              <a:t>毛主席青年艺术雕塑</a:t>
            </a:r>
            <a:r>
              <a:rPr lang="zh-CN" altLang="en-US" sz="2500" cap="none" smtClean="0">
                <a:latin typeface="Meiryo UI" pitchFamily="34" charset="-128"/>
                <a:ea typeface="Meiryo UI" pitchFamily="34" charset="-128"/>
                <a:cs typeface="Meiryo UI" pitchFamily="34" charset="-128"/>
              </a:rPr>
              <a:t>↑↑↑</a:t>
            </a:r>
          </a:p>
        </p:txBody>
      </p:sp>
      <p:sp>
        <p:nvSpPr>
          <p:cNvPr id="228" name="凝望着滔滔北去的湘水，青年毛泽东在长沙橘子洲头挥笔写就脍炙人口的《沁园春·长沙》，抒发心忧天下、济世救民的壮志豪情。洲以人传，诗壮名城。橘子洲介名山城市间，凌袅袅碧波上被誉为“中国第一洲”"/>
          <p:cNvSpPr txBox="1">
            <a:spLocks noGrp="1"/>
          </p:cNvSpPr>
          <p:nvPr>
            <p:ph type="body" sz="quarter" idx="1"/>
          </p:nvPr>
        </p:nvSpPr>
        <p:spPr>
          <a:xfrm>
            <a:off x="508000" y="7207250"/>
            <a:ext cx="11988800" cy="1954213"/>
          </a:xfrm>
        </p:spPr>
        <p:txBody>
          <a:bodyPr/>
          <a:lstStyle/>
          <a:p>
            <a:pPr marL="354013" indent="-354013" defTabSz="261938" eaLnBrk="1" hangingPunct="1">
              <a:lnSpc>
                <a:spcPct val="125000"/>
              </a:lnSpc>
              <a:spcBef>
                <a:spcPct val="0"/>
              </a:spcBef>
              <a:buClr>
                <a:srgbClr val="BEBEBE"/>
              </a:buClr>
              <a:buSzPct val="125000"/>
              <a:buFontTx/>
              <a:buChar char="•"/>
            </a:pPr>
            <a:r>
              <a:rPr lang="zh-CN" altLang="en-US" sz="2800" b="1" smtClean="0">
                <a:solidFill>
                  <a:srgbClr val="0F0F0F"/>
                </a:solidFill>
                <a:latin typeface="仿宋" pitchFamily="49" charset="-122"/>
                <a:ea typeface="仿宋" pitchFamily="49" charset="-122"/>
                <a:cs typeface="Avenir Light"/>
                <a:sym typeface="Avenir Light"/>
              </a:rPr>
              <a:t>凝望着滔滔北去的湘水，青年毛泽东在长沙橘子洲头挥笔写就脍炙人口的</a:t>
            </a:r>
            <a:r>
              <a:rPr lang="en-US" altLang="zh-CN" sz="2800" b="1" smtClean="0">
                <a:solidFill>
                  <a:srgbClr val="0F0F0F"/>
                </a:solidFill>
                <a:latin typeface="仿宋" pitchFamily="49" charset="-122"/>
                <a:ea typeface="仿宋" pitchFamily="49" charset="-122"/>
                <a:cs typeface="Avenir Light"/>
                <a:sym typeface="Avenir Light"/>
              </a:rPr>
              <a:t>《</a:t>
            </a:r>
            <a:r>
              <a:rPr lang="zh-CN" altLang="en-US" sz="2800" b="1" smtClean="0">
                <a:solidFill>
                  <a:srgbClr val="0F0F0F"/>
                </a:solidFill>
                <a:latin typeface="仿宋" pitchFamily="49" charset="-122"/>
                <a:ea typeface="仿宋" pitchFamily="49" charset="-122"/>
                <a:cs typeface="Avenir Light"/>
                <a:sym typeface="Avenir Light"/>
              </a:rPr>
              <a:t>沁园春</a:t>
            </a:r>
            <a:r>
              <a:rPr lang="en-US" altLang="zh-CN" sz="2800" b="1" smtClean="0">
                <a:solidFill>
                  <a:srgbClr val="0F0F0F"/>
                </a:solidFill>
                <a:latin typeface="仿宋" pitchFamily="49" charset="-122"/>
                <a:ea typeface="仿宋" pitchFamily="49" charset="-122"/>
                <a:cs typeface="Avenir Light"/>
                <a:sym typeface="Avenir Light"/>
              </a:rPr>
              <a:t>·</a:t>
            </a:r>
            <a:r>
              <a:rPr lang="zh-CN" altLang="en-US" sz="2800" b="1" smtClean="0">
                <a:solidFill>
                  <a:srgbClr val="0F0F0F"/>
                </a:solidFill>
                <a:latin typeface="仿宋" pitchFamily="49" charset="-122"/>
                <a:ea typeface="仿宋" pitchFamily="49" charset="-122"/>
                <a:cs typeface="Avenir Light"/>
                <a:sym typeface="Avenir Light"/>
              </a:rPr>
              <a:t>长沙</a:t>
            </a:r>
            <a:r>
              <a:rPr lang="en-US" altLang="zh-CN" sz="2800" b="1" smtClean="0">
                <a:solidFill>
                  <a:srgbClr val="0F0F0F"/>
                </a:solidFill>
                <a:latin typeface="仿宋" pitchFamily="49" charset="-122"/>
                <a:ea typeface="仿宋" pitchFamily="49" charset="-122"/>
                <a:cs typeface="Avenir Light"/>
                <a:sym typeface="Avenir Light"/>
              </a:rPr>
              <a:t>》</a:t>
            </a:r>
            <a:r>
              <a:rPr lang="zh-CN" altLang="en-US" sz="2800" b="1" smtClean="0">
                <a:solidFill>
                  <a:srgbClr val="0F0F0F"/>
                </a:solidFill>
                <a:latin typeface="仿宋" pitchFamily="49" charset="-122"/>
                <a:ea typeface="仿宋" pitchFamily="49" charset="-122"/>
                <a:cs typeface="Avenir Light"/>
                <a:sym typeface="Avenir Light"/>
              </a:rPr>
              <a:t>，抒发心忧天下、济世救民的壮志豪情。洲以人传，诗壮名城。橘子洲介名山城市间，凌袅袅碧波上被誉为“中国第一洲”</a:t>
            </a:r>
          </a:p>
        </p:txBody>
      </p:sp>
      <p:sp>
        <p:nvSpPr>
          <p:cNvPr id="20484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223750" y="8763000"/>
            <a:ext cx="2286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055848-5AEE-4CE3-95FA-1D16E407F69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4BDBBDC8-826F-4AF9-A23A-0C8F3E8114E3-L0-001.jpeg" descr="4BDBBDC8-826F-4AF9-A23A-0C8F3E8114E3-L0-001.jpeg"/>
          <p:cNvPicPr>
            <a:picLocks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700088"/>
            <a:ext cx="5829300" cy="7861300"/>
          </a:xfrm>
          <a:ln w="12700">
            <a:miter lim="400000"/>
          </a:ln>
        </p:spPr>
      </p:pic>
      <p:sp>
        <p:nvSpPr>
          <p:cNvPr id="232" name="2．镇远古镇"/>
          <p:cNvSpPr txBox="1">
            <a:spLocks noGrp="1"/>
          </p:cNvSpPr>
          <p:nvPr>
            <p:ph type="body" sz="quarter" idx="1"/>
          </p:nvPr>
        </p:nvSpPr>
        <p:spPr>
          <a:xfrm>
            <a:off x="7007225" y="700088"/>
            <a:ext cx="5829300" cy="838200"/>
          </a:xfrm>
        </p:spPr>
        <p:txBody>
          <a:bodyPr/>
          <a:lstStyle/>
          <a:p>
            <a:pPr defTabSz="37941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4100" b="1" smtClean="0">
                <a:solidFill>
                  <a:srgbClr val="7C7C7C"/>
                </a:solidFill>
                <a:latin typeface="MV Boli" pitchFamily="2" charset="0"/>
                <a:ea typeface="宋体-方正超大字符集" pitchFamily="65" charset="-122"/>
              </a:rPr>
              <a:t>2</a:t>
            </a:r>
            <a:r>
              <a:rPr lang="zh-CN" altLang="en-US" sz="4100" b="1" smtClean="0">
                <a:solidFill>
                  <a:srgbClr val="7C7C7C"/>
                </a:solidFill>
                <a:latin typeface="MV Boli" pitchFamily="2" charset="0"/>
                <a:ea typeface="宋体-方正超大字符集" pitchFamily="65" charset="-122"/>
              </a:rPr>
              <a:t>．</a:t>
            </a:r>
            <a:r>
              <a:rPr lang="zh-CN" altLang="en-US" sz="4100" b="1" smtClean="0">
                <a:latin typeface="宋体-方正超大字符集" pitchFamily="65" charset="-122"/>
                <a:ea typeface="宋体-方正超大字符集" pitchFamily="65" charset="-122"/>
                <a:cs typeface="Gill Sans Light"/>
                <a:sym typeface="Gill Sans Light"/>
              </a:rPr>
              <a:t>镇远古镇</a:t>
            </a:r>
          </a:p>
        </p:txBody>
      </p:sp>
      <p:sp>
        <p:nvSpPr>
          <p:cNvPr id="233" name="镇远古镇是中国山地贴崖建筑文化博物馆。城内古街古巷曲径通幽，石桥城垣错落有致，碧水晨雾姿态万千，春江渔火诗意盎然，有雄伟奇特、蜚声中外的国家级重点文物保护单位青龙洞古建筑群和明清古民居、古巷道、古码头、古城垣等160余处，观赏价值与科考价值俱高。其建筑风格为青砖黛瓦、高封火墙、飞檐翘角、雕梁画栋，每一块青石板、每一块青砖都记载历史遗迹，泣诉着千年古镇的沧桑。古城垣建有战神庙、城墙、锋火台、堡屯、炮台等军事体系堡垒，镇远古镇是“山雄水美”之地。"/>
          <p:cNvSpPr txBox="1">
            <a:spLocks noGrp="1"/>
          </p:cNvSpPr>
          <p:nvPr>
            <p:ph type="title"/>
          </p:nvPr>
        </p:nvSpPr>
        <p:spPr bwMode="auto">
          <a:xfrm>
            <a:off x="6646863" y="1204913"/>
            <a:ext cx="5997575" cy="7599362"/>
          </a:xfrm>
        </p:spPr>
        <p:txBody>
          <a:bodyPr vert="horz" wrap="square" lIns="25400" tIns="25400" rIns="25400" bIns="25400" numCol="1" anchorCtr="0" compatLnSpc="1">
            <a:prstTxWarp prst="textNoShape">
              <a:avLst/>
            </a:prstTxWarp>
          </a:bodyPr>
          <a:lstStyle/>
          <a:p>
            <a:pPr defTabSz="238125" eaLnBrk="1" hangingPunct="1">
              <a:lnSpc>
                <a:spcPct val="175000"/>
              </a:lnSpc>
              <a:spcBef>
                <a:spcPts val="1300"/>
              </a:spcBef>
            </a:pPr>
            <a:r>
              <a:rPr lang="zh-CN" altLang="en-US" sz="2000" cap="none" smtClean="0">
                <a:latin typeface="Gill Sans"/>
                <a:ea typeface="Gill Sans"/>
                <a:cs typeface="Gill Sans"/>
                <a:sym typeface="Gill Sans"/>
              </a:rPr>
              <a:t>            </a:t>
            </a:r>
            <a:r>
              <a:rPr lang="zh-CN" altLang="en-US" sz="2400" cap="none" smtClean="0">
                <a:solidFill>
                  <a:srgbClr val="0F0F0F"/>
                </a:solidFill>
                <a:latin typeface="Dotum" pitchFamily="34" charset="-127"/>
                <a:ea typeface="楷体" pitchFamily="49" charset="-122"/>
                <a:cs typeface="Gill Sans"/>
                <a:sym typeface="Gill Sans"/>
              </a:rPr>
              <a:t>镇远古镇是中国山地贴崖建筑文化博物馆。城内古街古巷曲径通幽，石桥城垣错落有致，碧水晨雾姿态万千，春江渔火诗意盎然，有雄伟奇特、蜚声中外的国家级重点文物保护单位青龙洞古建筑群和明清古民居、古巷道、古码头、古城垣等</a:t>
            </a:r>
            <a:r>
              <a:rPr lang="en-US" altLang="zh-CN" sz="2400" cap="none" smtClean="0">
                <a:solidFill>
                  <a:srgbClr val="0F0F0F"/>
                </a:solidFill>
                <a:latin typeface="Dotum" pitchFamily="34" charset="-127"/>
                <a:ea typeface="楷体" pitchFamily="49" charset="-122"/>
                <a:cs typeface="Gill Sans"/>
                <a:sym typeface="Gill Sans"/>
              </a:rPr>
              <a:t>160</a:t>
            </a:r>
            <a:r>
              <a:rPr lang="zh-CN" altLang="en-US" sz="2400" cap="none" smtClean="0">
                <a:solidFill>
                  <a:srgbClr val="0F0F0F"/>
                </a:solidFill>
                <a:latin typeface="Dotum" pitchFamily="34" charset="-127"/>
                <a:ea typeface="楷体" pitchFamily="49" charset="-122"/>
                <a:cs typeface="Gill Sans"/>
                <a:sym typeface="Gill Sans"/>
              </a:rPr>
              <a:t>余处，观赏价值与科考价值俱高。其建筑风格为青砖黛瓦、高封火墙、飞檐翘角、雕梁画栋，每一块青石板、每一块青砖都记载历史遗迹，泣诉着千年古镇的沧桑。古城垣建有战神庙、城墙、锋火台、堡屯、炮台等军事体系堡垒，镇远古镇是“山雄水美”之地。</a:t>
            </a:r>
          </a:p>
        </p:txBody>
      </p:sp>
      <p:sp>
        <p:nvSpPr>
          <p:cNvPr id="21508" name="文本"/>
          <p:cNvSpPr txBox="1">
            <a:spLocks noChangeArrowheads="1"/>
          </p:cNvSpPr>
          <p:nvPr/>
        </p:nvSpPr>
        <p:spPr bwMode="auto">
          <a:xfrm>
            <a:off x="-5310188" y="8820150"/>
            <a:ext cx="698500" cy="508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defTabSz="355600" hangingPunct="0"/>
            <a:endParaRPr lang="zh-CN" altLang="en-US" sz="2300">
              <a:solidFill>
                <a:srgbClr val="454545"/>
              </a:solidFill>
              <a:latin typeface="Helvetica" pitchFamily="34" charset="0"/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21509" name="青↑龙↑洞↑"/>
          <p:cNvSpPr txBox="1">
            <a:spLocks noChangeArrowheads="1"/>
          </p:cNvSpPr>
          <p:nvPr/>
        </p:nvSpPr>
        <p:spPr bwMode="auto">
          <a:xfrm>
            <a:off x="1897063" y="8512175"/>
            <a:ext cx="2387600" cy="5588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none" lIns="50800" tIns="50800" rIns="50800" bIns="50800" anchor="ctr">
            <a:spAutoFit/>
          </a:bodyPr>
          <a:lstStyle/>
          <a:p>
            <a:pPr defTabSz="355600" hangingPunct="0"/>
            <a:r>
              <a:rPr lang="zh-CN" altLang="en-US" sz="3000">
                <a:solidFill>
                  <a:srgbClr val="171717"/>
                </a:solidFill>
                <a:latin typeface="Helvetica" pitchFamily="34" charset="0"/>
                <a:ea typeface="楷体" pitchFamily="49" charset="-122"/>
                <a:cs typeface="Helvetica" pitchFamily="34" charset="0"/>
                <a:sym typeface="Helvetica" pitchFamily="34" charset="0"/>
              </a:rPr>
              <a:t>青</a:t>
            </a:r>
            <a:r>
              <a:rPr lang="zh-CN" altLang="en-US" sz="3000">
                <a:solidFill>
                  <a:srgbClr val="171717"/>
                </a:solidFill>
                <a:latin typeface="Helvetica" pitchFamily="34" charset="0"/>
                <a:ea typeface="Meiryo UI" pitchFamily="34" charset="-128"/>
                <a:cs typeface="Helvetica" pitchFamily="34" charset="0"/>
                <a:sym typeface="Helvetica" pitchFamily="34" charset="0"/>
              </a:rPr>
              <a:t>↑</a:t>
            </a:r>
            <a:r>
              <a:rPr lang="zh-CN" altLang="en-US" sz="3000">
                <a:solidFill>
                  <a:srgbClr val="171717"/>
                </a:solidFill>
                <a:latin typeface="Helvetica" pitchFamily="34" charset="0"/>
                <a:ea typeface="楷体" pitchFamily="49" charset="-122"/>
                <a:cs typeface="Helvetica" pitchFamily="34" charset="0"/>
                <a:sym typeface="Helvetica" pitchFamily="34" charset="0"/>
              </a:rPr>
              <a:t>龙</a:t>
            </a:r>
            <a:r>
              <a:rPr lang="zh-CN" altLang="en-US" sz="3000">
                <a:solidFill>
                  <a:srgbClr val="171717"/>
                </a:solidFill>
                <a:latin typeface="Helvetica" pitchFamily="34" charset="0"/>
                <a:ea typeface="仿宋" pitchFamily="49" charset="-122"/>
                <a:cs typeface="Helvetica" pitchFamily="34" charset="0"/>
                <a:sym typeface="Helvetica" pitchFamily="34" charset="0"/>
              </a:rPr>
              <a:t>↑</a:t>
            </a:r>
            <a:r>
              <a:rPr lang="zh-CN" altLang="en-US" sz="3000">
                <a:solidFill>
                  <a:srgbClr val="171717"/>
                </a:solidFill>
                <a:latin typeface="Helvetica" pitchFamily="34" charset="0"/>
                <a:ea typeface="楷体" pitchFamily="49" charset="-122"/>
                <a:cs typeface="Helvetica" pitchFamily="34" charset="0"/>
                <a:sym typeface="Helvetica" pitchFamily="34" charset="0"/>
              </a:rPr>
              <a:t>洞</a:t>
            </a:r>
            <a:r>
              <a:rPr lang="zh-CN" altLang="en-US" sz="3000">
                <a:solidFill>
                  <a:srgbClr val="171717"/>
                </a:solidFill>
                <a:latin typeface="Helvetica" pitchFamily="34" charset="0"/>
                <a:ea typeface="Meiryo UI" pitchFamily="34" charset="-128"/>
                <a:cs typeface="Helvetica" pitchFamily="34" charset="0"/>
                <a:sym typeface="Helvetica" pitchFamily="34" charset="0"/>
              </a:rPr>
              <a:t>↑</a:t>
            </a:r>
          </a:p>
        </p:txBody>
      </p:sp>
      <p:sp>
        <p:nvSpPr>
          <p:cNvPr id="21510" name="幻灯片编号"/>
          <p:cNvSpPr>
            <a:spLocks noGrp="1"/>
          </p:cNvSpPr>
          <p:nvPr>
            <p:ph type="sldNum" sz="quarter" idx="14"/>
          </p:nvPr>
        </p:nvSpPr>
        <p:spPr bwMode="auto">
          <a:xfrm>
            <a:off x="12223750" y="8763000"/>
            <a:ext cx="2286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22254F-DBC4-43C9-8929-5756AA0B3AA3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zh-CN" smtClean="0"/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build="p"/>
      <p:bldP spid="233" grpId="0" animBg="1"/>
      <p:bldP spid="215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18B7F133-EE7D-416B-9208-11CE7CE06C15-L0-001.jpeg"/>
          <p:cNvGrpSpPr>
            <a:grpSpLocks/>
          </p:cNvGrpSpPr>
          <p:nvPr/>
        </p:nvGrpSpPr>
        <p:grpSpPr bwMode="auto">
          <a:xfrm>
            <a:off x="1030288" y="1924050"/>
            <a:ext cx="9936162" cy="7246938"/>
            <a:chOff x="0" y="0"/>
            <a:chExt cx="9477443" cy="7247782"/>
          </a:xfrm>
        </p:grpSpPr>
        <p:pic>
          <p:nvPicPr>
            <p:cNvPr id="22532" name="18B7F133-EE7D-416B-9208-11CE7CE06C15-L0-001.jpeg" descr="18B7F133-EE7D-416B-9208-11CE7CE06C15-L0-001.jpe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7000" y="88900"/>
              <a:ext cx="9223444" cy="6917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3" name="18B7F133-EE7D-416B-9208-11CE7CE06C15-L0-001.jpeg" descr="18B7F133-EE7D-416B-9208-11CE7CE06C15-L0-001.jpeg"/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477444" cy="7247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530" name="☀︎夕阳西下"/>
          <p:cNvSpPr txBox="1">
            <a:spLocks noGrp="1"/>
          </p:cNvSpPr>
          <p:nvPr>
            <p:ph type="title" idx="4294967295"/>
          </p:nvPr>
        </p:nvSpPr>
        <p:spPr bwMode="auto">
          <a:xfrm>
            <a:off x="1389063" y="412750"/>
            <a:ext cx="11988800" cy="1905000"/>
          </a:xfrm>
          <a:noFill/>
          <a:ln w="9525"/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0000"/>
              </a:lnSpc>
              <a:spcBef>
                <a:spcPts val="4200"/>
              </a:spcBef>
            </a:pPr>
            <a:r>
              <a:rPr lang="zh-CN" altLang="en-US" sz="5300" cap="none" smtClean="0">
                <a:latin typeface="楷体" pitchFamily="49" charset="-122"/>
                <a:ea typeface="楷体" pitchFamily="49" charset="-122"/>
                <a:cs typeface="Avenir Next Ultra Light"/>
                <a:sym typeface="Avenir Next Ultra Light"/>
              </a:rPr>
              <a:t>☀夕阳西下</a:t>
            </a:r>
          </a:p>
        </p:txBody>
      </p:sp>
      <p:sp>
        <p:nvSpPr>
          <p:cNvPr id="22531" name="幻灯片编号"/>
          <p:cNvSpPr>
            <a:spLocks noGrp="1"/>
          </p:cNvSpPr>
          <p:nvPr>
            <p:ph type="sldNum" sz="quarter" idx="10"/>
          </p:nvPr>
        </p:nvSpPr>
        <p:spPr bwMode="auto">
          <a:xfrm>
            <a:off x="12223750" y="8763000"/>
            <a:ext cx="2286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EA4434-DFF9-4E27-B489-8A6E03076440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zh-CN" smtClean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2" animBg="1" advAuto="0"/>
      <p:bldP spid="22530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↑古镇夜景🌃"/>
          <p:cNvSpPr txBox="1">
            <a:spLocks noGrp="1"/>
          </p:cNvSpPr>
          <p:nvPr>
            <p:ph type="title" idx="4294967295"/>
          </p:nvPr>
        </p:nvSpPr>
        <p:spPr bwMode="auto">
          <a:xfrm>
            <a:off x="7010400" y="7324725"/>
            <a:ext cx="11988800" cy="1905000"/>
          </a:xfrm>
          <a:ln w="9525"/>
          <a:effectLst>
            <a:outerShdw dist="25400" dir="5400000" rotWithShape="0">
              <a:srgbClr val="000000">
                <a:alpha val="50000"/>
              </a:srgbClr>
            </a:outerShdw>
          </a:effec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zh-CN" altLang="en-US" sz="5700" cap="none" smtClean="0">
                <a:solidFill>
                  <a:srgbClr val="0D0D0D"/>
                </a:solidFill>
                <a:latin typeface="Aparajita" pitchFamily="34" charset="0"/>
                <a:ea typeface="Meiryo UI" pitchFamily="34" charset="-128"/>
                <a:cs typeface="Avenir Light"/>
                <a:sym typeface="Avenir Light"/>
              </a:rPr>
              <a:t>↑</a:t>
            </a:r>
            <a:r>
              <a:rPr lang="zh-CN" altLang="en-US" sz="5700" cap="none" smtClean="0">
                <a:solidFill>
                  <a:srgbClr val="0D0D0D"/>
                </a:solidFill>
                <a:latin typeface="楷体" pitchFamily="49" charset="-122"/>
                <a:ea typeface="楷体" pitchFamily="49" charset="-122"/>
                <a:cs typeface="Avenir Light"/>
                <a:sym typeface="Avenir Light"/>
              </a:rPr>
              <a:t>古镇夜景</a:t>
            </a:r>
          </a:p>
        </p:txBody>
      </p:sp>
      <p:grpSp>
        <p:nvGrpSpPr>
          <p:cNvPr id="247" name="50AD397A-D5EC-4734-8955-E5A2696C1445-L0-001.png"/>
          <p:cNvGrpSpPr>
            <a:grpSpLocks/>
          </p:cNvGrpSpPr>
          <p:nvPr/>
        </p:nvGrpSpPr>
        <p:grpSpPr bwMode="auto">
          <a:xfrm>
            <a:off x="1060450" y="760413"/>
            <a:ext cx="5556250" cy="7399337"/>
            <a:chOff x="0" y="0"/>
            <a:chExt cx="5555503" cy="7398870"/>
          </a:xfrm>
        </p:grpSpPr>
        <p:pic>
          <p:nvPicPr>
            <p:cNvPr id="23562" name="50AD397A-D5EC-4734-8955-E5A2696C1445-L0-001.png" descr="50AD397A-D5EC-4734-8955-E5A2696C1445-L0-00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7000" y="88900"/>
              <a:ext cx="5301504" cy="7068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63" name="50AD397A-D5EC-4734-8955-E5A2696C1445-L0-001.png" descr="50AD397A-D5EC-4734-8955-E5A2696C1445-L0-001.png"/>
            <p:cNvPicPr>
              <a:picLocks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555504" cy="7398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8" name="346AA19E-6734-4082-A0E5-686C006A6E8B-L0-001.jpeg" descr="346AA19E-6734-4082-A0E5-686C006A6E8B-L0-001.jpeg"/>
          <p:cNvPicPr>
            <a:picLocks/>
          </p:cNvPicPr>
          <p:nvPr>
            <p:ph type="pic" idx="13"/>
          </p:nvPr>
        </p:nvPicPr>
        <p:blipFill>
          <a:blip r:embed="rId4"/>
          <a:srcRect/>
          <a:stretch>
            <a:fillRect/>
          </a:stretch>
        </p:blipFill>
        <p:spPr>
          <a:xfrm>
            <a:off x="6423025" y="2759075"/>
            <a:ext cx="6178550" cy="4060825"/>
          </a:xfrm>
          <a:ln w="12700">
            <a:miter lim="400000"/>
          </a:ln>
        </p:spPr>
      </p:pic>
      <p:pic>
        <p:nvPicPr>
          <p:cNvPr id="249" name="C4C85A38-D3D2-4CE2-9AE9-1ECEF218B2BD-L0-001.jpeg" descr="C4C85A38-D3D2-4CE2-9AE9-1ECEF218B2BD-L0-001.jpeg"/>
          <p:cNvPicPr>
            <a:picLocks/>
          </p:cNvPicPr>
          <p:nvPr>
            <p:ph type="pic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665163" y="703263"/>
            <a:ext cx="5476875" cy="7515225"/>
          </a:xfrm>
          <a:ln w="12700">
            <a:miter lim="400000"/>
          </a:ln>
        </p:spPr>
      </p:pic>
      <p:sp>
        <p:nvSpPr>
          <p:cNvPr id="250" name="祝圣桥↑"/>
          <p:cNvSpPr txBox="1">
            <a:spLocks noGrp="1"/>
          </p:cNvSpPr>
          <p:nvPr>
            <p:ph type="body" sz="quarter" idx="4294967295"/>
          </p:nvPr>
        </p:nvSpPr>
        <p:spPr>
          <a:xfrm>
            <a:off x="1030288" y="7900988"/>
            <a:ext cx="4910137" cy="1209675"/>
          </a:xfr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 marL="0" indent="0" eaLnBrk="1" hangingPunct="1">
              <a:buSzTx/>
              <a:buFontTx/>
              <a:buNone/>
              <a:defRPr/>
            </a:pPr>
            <a:r>
              <a:rPr lang="zh-CN" altLang="en-US" sz="4000" smtClean="0">
                <a:solidFill>
                  <a:srgbClr val="0F0F0F"/>
                </a:solidFill>
                <a:latin typeface="Century Gothic" pitchFamily="34" charset="0"/>
                <a:ea typeface="楷体" pitchFamily="49" charset="-122"/>
              </a:rPr>
              <a:t>祝圣桥</a:t>
            </a:r>
            <a:r>
              <a:rPr lang="zh-CN" altLang="en-US" sz="4000" smtClean="0">
                <a:solidFill>
                  <a:srgbClr val="0F0F0F"/>
                </a:solidFill>
                <a:latin typeface="Century Gothic" pitchFamily="34" charset="0"/>
                <a:ea typeface="Malgun Gothic" pitchFamily="34" charset="-127"/>
              </a:rPr>
              <a:t>↑</a:t>
            </a:r>
          </a:p>
        </p:txBody>
      </p:sp>
      <p:sp>
        <p:nvSpPr>
          <p:cNvPr id="23558" name="幻灯片编号"/>
          <p:cNvSpPr>
            <a:spLocks noGrp="1"/>
          </p:cNvSpPr>
          <p:nvPr>
            <p:ph type="sldNum" sz="quarter" idx="16"/>
          </p:nvPr>
        </p:nvSpPr>
        <p:spPr bwMode="auto">
          <a:xfrm>
            <a:off x="12223750" y="8763000"/>
            <a:ext cx="228600" cy="368300"/>
          </a:xfrm>
          <a:ln>
            <a:headEnd/>
            <a:tailEnd/>
          </a:ln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BF5C47-B4D3-4D3A-ADA3-E8D7179A94EF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zh-CN" smtClean="0"/>
          </a:p>
        </p:txBody>
      </p:sp>
      <p:grpSp>
        <p:nvGrpSpPr>
          <p:cNvPr id="254" name="52312C83-F776-4C89-9286-C9E1A6C3CDA4-L0-001.jpeg"/>
          <p:cNvGrpSpPr>
            <a:grpSpLocks/>
          </p:cNvGrpSpPr>
          <p:nvPr/>
        </p:nvGrpSpPr>
        <p:grpSpPr bwMode="auto">
          <a:xfrm>
            <a:off x="4913313" y="790575"/>
            <a:ext cx="7437437" cy="5124450"/>
            <a:chOff x="0" y="0"/>
            <a:chExt cx="7436777" cy="5124703"/>
          </a:xfrm>
        </p:grpSpPr>
        <p:pic>
          <p:nvPicPr>
            <p:cNvPr id="23560" name="52312C83-F776-4C89-9286-C9E1A6C3CDA4-L0-001.jpeg" descr="52312C83-F776-4C89-9286-C9E1A6C3CDA4-L0-001.jpe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27000" y="88900"/>
              <a:ext cx="7182778" cy="4794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61" name="52312C83-F776-4C89-9286-C9E1A6C3CDA4-L0-001.jpeg" descr="52312C83-F776-4C89-9286-C9E1A6C3CDA4-L0-001.jpeg"/>
            <p:cNvPicPr>
              <a:picLocks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7436778" cy="5124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4" animBg="1" advAuto="0"/>
      <p:bldP spid="247" grpId="1" animBg="1" advAuto="0"/>
      <p:bldP spid="248" grpId="5" animBg="1" advAuto="0"/>
      <p:bldP spid="249" grpId="3" animBg="1" advAuto="0"/>
      <p:bldP spid="250" grpId="2" animBg="1" advAuto="0"/>
      <p:bldP spid="254" grpId="6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1220</Words>
  <PresentationFormat>自定义</PresentationFormat>
  <Paragraphs>86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38</vt:i4>
      </vt:variant>
      <vt:variant>
        <vt:lpstr>演示文稿设计模板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64" baseType="lpstr">
      <vt:lpstr>Arial</vt:lpstr>
      <vt:lpstr>宋体</vt:lpstr>
      <vt:lpstr>Gill Sans</vt:lpstr>
      <vt:lpstr>Gill Sans Light</vt:lpstr>
      <vt:lpstr>Helvetica Neue</vt:lpstr>
      <vt:lpstr>04b_21</vt:lpstr>
      <vt:lpstr>楷体</vt:lpstr>
      <vt:lpstr>ヒラギノ明朝 ProN W3</vt:lpstr>
      <vt:lpstr>Segoe Script</vt:lpstr>
      <vt:lpstr>Snell Roundhand Bold</vt:lpstr>
      <vt:lpstr>仿宋</vt:lpstr>
      <vt:lpstr>Avenir Light</vt:lpstr>
      <vt:lpstr>Calibri</vt:lpstr>
      <vt:lpstr>Avenir Heavy</vt:lpstr>
      <vt:lpstr>Calibri Light</vt:lpstr>
      <vt:lpstr>Georgia</vt:lpstr>
      <vt:lpstr>Gurmukhi MN</vt:lpstr>
      <vt:lpstr>Avenir Next</vt:lpstr>
      <vt:lpstr>ヒラギノ明朝 ProN W6</vt:lpstr>
      <vt:lpstr>新宋体</vt:lpstr>
      <vt:lpstr>Avenir Book</vt:lpstr>
      <vt:lpstr>Meiryo</vt:lpstr>
      <vt:lpstr>宋体-方正超大字符集</vt:lpstr>
      <vt:lpstr>Meiryo UI</vt:lpstr>
      <vt:lpstr>MV Boli</vt:lpstr>
      <vt:lpstr>Dotum</vt:lpstr>
      <vt:lpstr>Helvetica</vt:lpstr>
      <vt:lpstr>Avenir Next Ultra Light</vt:lpstr>
      <vt:lpstr>Aparajita</vt:lpstr>
      <vt:lpstr>Century Gothic</vt:lpstr>
      <vt:lpstr>Malgun Gothic</vt:lpstr>
      <vt:lpstr>Microsoft Yi Baiti</vt:lpstr>
      <vt:lpstr>Kokila</vt:lpstr>
      <vt:lpstr>Wingdings</vt:lpstr>
      <vt:lpstr>Segoe Print</vt:lpstr>
      <vt:lpstr>jpn_boot</vt:lpstr>
      <vt:lpstr>Myanmar Sangam MN</vt:lpstr>
      <vt:lpstr>Party LET</vt:lpstr>
      <vt:lpstr>New_Template3</vt:lpstr>
      <vt:lpstr>New_Template3</vt:lpstr>
      <vt:lpstr>New_Template3</vt:lpstr>
      <vt:lpstr>New_Template3</vt:lpstr>
      <vt:lpstr>New_Template3</vt:lpstr>
      <vt:lpstr>一路“黔”行</vt:lpstr>
      <vt:lpstr>行程安排</vt:lpstr>
      <vt:lpstr>     岳麓书院     岳麓书院是中国历史上赫赫闻名的四大书院之一，坐落于中国历史文化名城湖南长沙湘江西岸的岳麓山脚下，作为世界上最古老的学府之一，其古代传统的书院建筑至今被完整保存，每一组院落、每一块石碑、每一枚砖瓦、每一支风荷，都闪烁着时光淬炼的人文精神。</vt:lpstr>
      <vt:lpstr>幻灯片 4</vt:lpstr>
      <vt:lpstr>橘子洲</vt:lpstr>
      <vt:lpstr>毛主席青年艺术雕塑↑↑↑</vt:lpstr>
      <vt:lpstr>            镇远古镇是中国山地贴崖建筑文化博物馆。城内古街古巷曲径通幽，石桥城垣错落有致，碧水晨雾姿态万千，春江渔火诗意盎然，有雄伟奇特、蜚声中外的国家级重点文物保护单位青龙洞古建筑群和明清古民居、古巷道、古码头、古城垣等160余处，观赏价值与科考价值俱高。其建筑风格为青砖黛瓦、高封火墙、飞檐翘角、雕梁画栋，每一块青石板、每一块青砖都记载历史遗迹，泣诉着千年古镇的沧桑。古城垣建有战神庙、城墙、锋火台、堡屯、炮台等军事体系堡垒，镇远古镇是“山雄水美”之地。</vt:lpstr>
      <vt:lpstr>☀夕阳西下</vt:lpstr>
      <vt:lpstr>↑古镇夜景</vt:lpstr>
      <vt:lpstr>3．西江千户苗寨</vt:lpstr>
      <vt:lpstr>苗族老婆婆                         </vt:lpstr>
      <vt:lpstr>4.朗德：中国民间艺术之乡</vt:lpstr>
      <vt:lpstr>喝拦路酒→</vt:lpstr>
      <vt:lpstr> 5.岜沙</vt:lpstr>
      <vt:lpstr>幻灯片 15</vt:lpstr>
      <vt:lpstr>幻灯片 16</vt:lpstr>
      <vt:lpstr>镰刀剃头↑↑↑</vt:lpstr>
      <vt:lpstr>   6.肇兴侗寨</vt:lpstr>
      <vt:lpstr>是全国著名革命纪念地、全国爱国主义教育基地、国家重点风景名胜区、中国优秀旅游城市。</vt:lpstr>
      <vt:lpstr>    1893年12月26日毛泽东诞生在这里。从故居堂屋转过右厢房、卧室、廊檐和碓屋之间，可看到毛泽东的全家照，日常器皿和各种农具，其中陈列着毛泽东少年时期用过的扁担、水桶、锄头等。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一路“黔”行</dc:title>
  <cp:lastModifiedBy>lenovo</cp:lastModifiedBy>
  <cp:revision>2</cp:revision>
  <dcterms:modified xsi:type="dcterms:W3CDTF">2017-08-21T09:17:10Z</dcterms:modified>
</cp:coreProperties>
</file>